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60" r:id="rId1"/>
  </p:sldMasterIdLst>
  <p:notesMasterIdLst>
    <p:notesMasterId r:id="rId29"/>
  </p:notesMasterIdLst>
  <p:sldIdLst>
    <p:sldId id="256" r:id="rId2"/>
    <p:sldId id="264" r:id="rId3"/>
    <p:sldId id="270" r:id="rId4"/>
    <p:sldId id="277" r:id="rId5"/>
    <p:sldId id="582" r:id="rId6"/>
    <p:sldId id="303" r:id="rId7"/>
    <p:sldId id="304" r:id="rId8"/>
    <p:sldId id="305" r:id="rId9"/>
    <p:sldId id="308" r:id="rId10"/>
    <p:sldId id="323" r:id="rId11"/>
    <p:sldId id="313" r:id="rId12"/>
    <p:sldId id="314" r:id="rId13"/>
    <p:sldId id="317" r:id="rId14"/>
    <p:sldId id="319" r:id="rId15"/>
    <p:sldId id="321" r:id="rId16"/>
    <p:sldId id="322" r:id="rId17"/>
    <p:sldId id="569" r:id="rId18"/>
    <p:sldId id="570" r:id="rId19"/>
    <p:sldId id="573" r:id="rId20"/>
    <p:sldId id="574" r:id="rId21"/>
    <p:sldId id="575" r:id="rId22"/>
    <p:sldId id="571" r:id="rId23"/>
    <p:sldId id="580" r:id="rId24"/>
    <p:sldId id="581" r:id="rId25"/>
    <p:sldId id="577" r:id="rId26"/>
    <p:sldId id="578" r:id="rId27"/>
    <p:sldId id="579" r:id="rId28"/>
  </p:sldIdLst>
  <p:sldSz cx="12192000" cy="6858000"/>
  <p:notesSz cx="6858000" cy="9144000"/>
  <p:embeddedFontLst>
    <p:embeddedFont>
      <p:font typeface="Aharoni" panose="02010803020104030203" pitchFamily="2" charset="-79"/>
      <p:bold r:id="rId30"/>
    </p:embeddedFont>
    <p:embeddedFont>
      <p:font typeface="Alef" panose="00000500000000000000" pitchFamily="2" charset="-79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Secular One" panose="00000500000000000000" pitchFamily="2" charset="-79"/>
      <p:regular r:id="rId46"/>
    </p:embeddedFont>
    <p:embeddedFont>
      <p:font typeface="Sora" pitchFamily="2" charset="0"/>
      <p:regular r:id="rId47"/>
      <p:bold r:id="rId48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0085"/>
    <a:srgbClr val="E07A5F"/>
    <a:srgbClr val="E9C46A"/>
    <a:srgbClr val="40485A"/>
    <a:srgbClr val="81B29A"/>
    <a:srgbClr val="118AB2"/>
    <a:srgbClr val="F2CC8F"/>
    <a:srgbClr val="FFFFFF"/>
    <a:srgbClr val="F6BD60"/>
    <a:srgbClr val="26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342" autoAdjust="0"/>
    <p:restoredTop sz="94793" autoAdjust="0"/>
  </p:normalViewPr>
  <p:slideViewPr>
    <p:cSldViewPr snapToGrid="0">
      <p:cViewPr varScale="1">
        <p:scale>
          <a:sx n="104" d="100"/>
          <a:sy n="104" d="100"/>
        </p:scale>
        <p:origin x="58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 Gerbi" userId="144fd1d6-9023-4717-ba4b-343401a376ce" providerId="ADAL" clId="{C95A44A8-E738-440E-8F3A-C4E06650B3F0}"/>
    <pc:docChg chg="undo custSel modSld sldOrd">
      <pc:chgData name="Ofir Gerbi" userId="144fd1d6-9023-4717-ba4b-343401a376ce" providerId="ADAL" clId="{C95A44A8-E738-440E-8F3A-C4E06650B3F0}" dt="2021-12-04T11:58:57.315" v="568" actId="6549"/>
      <pc:docMkLst>
        <pc:docMk/>
      </pc:docMkLst>
      <pc:sldChg chg="addSp delSp modSp mod setBg">
        <pc:chgData name="Ofir Gerbi" userId="144fd1d6-9023-4717-ba4b-343401a376ce" providerId="ADAL" clId="{C95A44A8-E738-440E-8F3A-C4E06650B3F0}" dt="2021-12-04T11:34:46.923" v="143" actId="1076"/>
        <pc:sldMkLst>
          <pc:docMk/>
          <pc:sldMk cId="3637331792" sldId="256"/>
        </pc:sldMkLst>
        <pc:spChg chg="mod">
          <ac:chgData name="Ofir Gerbi" userId="144fd1d6-9023-4717-ba4b-343401a376ce" providerId="ADAL" clId="{C95A44A8-E738-440E-8F3A-C4E06650B3F0}" dt="2021-12-04T11:34:44.963" v="142" actId="1076"/>
          <ac:spMkLst>
            <pc:docMk/>
            <pc:sldMk cId="3637331792" sldId="256"/>
            <ac:spMk id="6" creationId="{155C7FAB-C7CF-4D43-8BBC-D870C8B931CD}"/>
          </ac:spMkLst>
        </pc:spChg>
        <pc:spChg chg="add del mod">
          <ac:chgData name="Ofir Gerbi" userId="144fd1d6-9023-4717-ba4b-343401a376ce" providerId="ADAL" clId="{C95A44A8-E738-440E-8F3A-C4E06650B3F0}" dt="2021-12-04T11:33:18.270" v="110" actId="478"/>
          <ac:spMkLst>
            <pc:docMk/>
            <pc:sldMk cId="3637331792" sldId="256"/>
            <ac:spMk id="7" creationId="{33CCF976-10AA-407E-95C1-411EA29A423E}"/>
          </ac:spMkLst>
        </pc:spChg>
        <pc:spChg chg="mod">
          <ac:chgData name="Ofir Gerbi" userId="144fd1d6-9023-4717-ba4b-343401a376ce" providerId="ADAL" clId="{C95A44A8-E738-440E-8F3A-C4E06650B3F0}" dt="2021-12-04T11:30:23.260" v="53" actId="20577"/>
          <ac:spMkLst>
            <pc:docMk/>
            <pc:sldMk cId="3637331792" sldId="256"/>
            <ac:spMk id="40" creationId="{E557D01C-7730-49BA-B89C-2CF5DE149086}"/>
          </ac:spMkLst>
        </pc:spChg>
        <pc:picChg chg="add mod">
          <ac:chgData name="Ofir Gerbi" userId="144fd1d6-9023-4717-ba4b-343401a376ce" providerId="ADAL" clId="{C95A44A8-E738-440E-8F3A-C4E06650B3F0}" dt="2021-12-04T11:34:46.923" v="143" actId="1076"/>
          <ac:picMkLst>
            <pc:docMk/>
            <pc:sldMk cId="3637331792" sldId="256"/>
            <ac:picMk id="3" creationId="{616F934B-2E0C-4518-9A30-23984645DEC4}"/>
          </ac:picMkLst>
        </pc:picChg>
        <pc:picChg chg="add del mod">
          <ac:chgData name="Ofir Gerbi" userId="144fd1d6-9023-4717-ba4b-343401a376ce" providerId="ADAL" clId="{C95A44A8-E738-440E-8F3A-C4E06650B3F0}" dt="2021-12-04T11:34:24.578" v="127" actId="1076"/>
          <ac:picMkLst>
            <pc:docMk/>
            <pc:sldMk cId="3637331792" sldId="256"/>
            <ac:picMk id="13" creationId="{879B066D-1B35-4B42-8686-605B89C59936}"/>
          </ac:picMkLst>
        </pc:picChg>
      </pc:sldChg>
      <pc:sldChg chg="addSp delSp modSp mod ord addAnim delAnim modAnim">
        <pc:chgData name="Ofir Gerbi" userId="144fd1d6-9023-4717-ba4b-343401a376ce" providerId="ADAL" clId="{C95A44A8-E738-440E-8F3A-C4E06650B3F0}" dt="2021-12-04T11:58:48.502" v="567"/>
        <pc:sldMkLst>
          <pc:docMk/>
          <pc:sldMk cId="4030587372" sldId="264"/>
        </pc:sldMkLst>
        <pc:spChg chg="del">
          <ac:chgData name="Ofir Gerbi" userId="144fd1d6-9023-4717-ba4b-343401a376ce" providerId="ADAL" clId="{C95A44A8-E738-440E-8F3A-C4E06650B3F0}" dt="2021-12-04T11:50:09.398" v="243" actId="478"/>
          <ac:spMkLst>
            <pc:docMk/>
            <pc:sldMk cId="4030587372" sldId="264"/>
            <ac:spMk id="3" creationId="{5F5A3FF3-8936-4B42-8C00-0339FEACFD2B}"/>
          </ac:spMkLst>
        </pc:spChg>
        <pc:spChg chg="del">
          <ac:chgData name="Ofir Gerbi" userId="144fd1d6-9023-4717-ba4b-343401a376ce" providerId="ADAL" clId="{C95A44A8-E738-440E-8F3A-C4E06650B3F0}" dt="2021-12-04T11:35:01.733" v="144" actId="478"/>
          <ac:spMkLst>
            <pc:docMk/>
            <pc:sldMk cId="4030587372" sldId="264"/>
            <ac:spMk id="4" creationId="{33A42951-AD5B-4217-B213-6848421E0863}"/>
          </ac:spMkLst>
        </pc:spChg>
        <pc:spChg chg="mod">
          <ac:chgData name="Ofir Gerbi" userId="144fd1d6-9023-4717-ba4b-343401a376ce" providerId="ADAL" clId="{C95A44A8-E738-440E-8F3A-C4E06650B3F0}" dt="2021-12-04T11:53:59.313" v="423" actId="403"/>
          <ac:spMkLst>
            <pc:docMk/>
            <pc:sldMk cId="4030587372" sldId="264"/>
            <ac:spMk id="6" creationId="{A8D5577C-B993-41CB-89D3-0BCDEF50A58B}"/>
          </ac:spMkLst>
        </pc:spChg>
        <pc:spChg chg="add mod">
          <ac:chgData name="Ofir Gerbi" userId="144fd1d6-9023-4717-ba4b-343401a376ce" providerId="ADAL" clId="{C95A44A8-E738-440E-8F3A-C4E06650B3F0}" dt="2021-12-04T11:55:15.302" v="438" actId="1035"/>
          <ac:spMkLst>
            <pc:docMk/>
            <pc:sldMk cId="4030587372" sldId="264"/>
            <ac:spMk id="9" creationId="{0E6744D8-A3B4-462B-9266-43C2537BFB80}"/>
          </ac:spMkLst>
        </pc:spChg>
        <pc:spChg chg="add del mod">
          <ac:chgData name="Ofir Gerbi" userId="144fd1d6-9023-4717-ba4b-343401a376ce" providerId="ADAL" clId="{C95A44A8-E738-440E-8F3A-C4E06650B3F0}" dt="2021-12-04T11:40:49.196" v="205" actId="478"/>
          <ac:spMkLst>
            <pc:docMk/>
            <pc:sldMk cId="4030587372" sldId="264"/>
            <ac:spMk id="10" creationId="{952E61CE-E560-4608-887A-047E3CD9DC7C}"/>
          </ac:spMkLst>
        </pc:spChg>
        <pc:spChg chg="del">
          <ac:chgData name="Ofir Gerbi" userId="144fd1d6-9023-4717-ba4b-343401a376ce" providerId="ADAL" clId="{C95A44A8-E738-440E-8F3A-C4E06650B3F0}" dt="2021-12-04T11:51:55.815" v="354" actId="478"/>
          <ac:spMkLst>
            <pc:docMk/>
            <pc:sldMk cId="4030587372" sldId="264"/>
            <ac:spMk id="11" creationId="{54F8EC55-4823-44BB-91DA-B73BCB5A6B37}"/>
          </ac:spMkLst>
        </pc:spChg>
        <pc:spChg chg="add mod">
          <ac:chgData name="Ofir Gerbi" userId="144fd1d6-9023-4717-ba4b-343401a376ce" providerId="ADAL" clId="{C95A44A8-E738-440E-8F3A-C4E06650B3F0}" dt="2021-12-04T11:53:52.024" v="419" actId="403"/>
          <ac:spMkLst>
            <pc:docMk/>
            <pc:sldMk cId="4030587372" sldId="264"/>
            <ac:spMk id="12" creationId="{E98092A1-D473-4E39-9A23-5FC85E0A0ABE}"/>
          </ac:spMkLst>
        </pc:spChg>
        <pc:spChg chg="add mod">
          <ac:chgData name="Ofir Gerbi" userId="144fd1d6-9023-4717-ba4b-343401a376ce" providerId="ADAL" clId="{C95A44A8-E738-440E-8F3A-C4E06650B3F0}" dt="2021-12-04T11:53:43.179" v="418" actId="1076"/>
          <ac:spMkLst>
            <pc:docMk/>
            <pc:sldMk cId="4030587372" sldId="264"/>
            <ac:spMk id="13" creationId="{EBE221B2-2E8B-4441-8397-E792E59DC9EF}"/>
          </ac:spMkLst>
        </pc:spChg>
        <pc:picChg chg="mod">
          <ac:chgData name="Ofir Gerbi" userId="144fd1d6-9023-4717-ba4b-343401a376ce" providerId="ADAL" clId="{C95A44A8-E738-440E-8F3A-C4E06650B3F0}" dt="2021-12-04T11:55:15.302" v="438" actId="1035"/>
          <ac:picMkLst>
            <pc:docMk/>
            <pc:sldMk cId="4030587372" sldId="264"/>
            <ac:picMk id="5" creationId="{145C6F07-DC99-41C5-B9D2-BF1A30ADF36C}"/>
          </ac:picMkLst>
        </pc:picChg>
        <pc:picChg chg="add mod">
          <ac:chgData name="Ofir Gerbi" userId="144fd1d6-9023-4717-ba4b-343401a376ce" providerId="ADAL" clId="{C95A44A8-E738-440E-8F3A-C4E06650B3F0}" dt="2021-12-04T11:50:17.731" v="246" actId="1076"/>
          <ac:picMkLst>
            <pc:docMk/>
            <pc:sldMk cId="4030587372" sldId="264"/>
            <ac:picMk id="8" creationId="{64D561E9-928E-4D46-8D03-59666EC97F16}"/>
          </ac:picMkLst>
        </pc:picChg>
      </pc:sldChg>
      <pc:sldChg chg="addSp delSp modSp mod delAnim modAnim">
        <pc:chgData name="Ofir Gerbi" userId="144fd1d6-9023-4717-ba4b-343401a376ce" providerId="ADAL" clId="{C95A44A8-E738-440E-8F3A-C4E06650B3F0}" dt="2021-12-04T11:58:57.315" v="568" actId="6549"/>
        <pc:sldMkLst>
          <pc:docMk/>
          <pc:sldMk cId="25547720" sldId="270"/>
        </pc:sldMkLst>
        <pc:spChg chg="del">
          <ac:chgData name="Ofir Gerbi" userId="144fd1d6-9023-4717-ba4b-343401a376ce" providerId="ADAL" clId="{C95A44A8-E738-440E-8F3A-C4E06650B3F0}" dt="2021-12-04T11:55:06.757" v="436" actId="478"/>
          <ac:spMkLst>
            <pc:docMk/>
            <pc:sldMk cId="25547720" sldId="270"/>
            <ac:spMk id="22" creationId="{0CEB6D11-4719-4D7F-8DAF-7A4907414948}"/>
          </ac:spMkLst>
        </pc:spChg>
        <pc:spChg chg="del">
          <ac:chgData name="Ofir Gerbi" userId="144fd1d6-9023-4717-ba4b-343401a376ce" providerId="ADAL" clId="{C95A44A8-E738-440E-8F3A-C4E06650B3F0}" dt="2021-12-04T11:55:06.757" v="436" actId="478"/>
          <ac:spMkLst>
            <pc:docMk/>
            <pc:sldMk cId="25547720" sldId="270"/>
            <ac:spMk id="26" creationId="{DB266135-9131-443A-B643-AB1958D543F7}"/>
          </ac:spMkLst>
        </pc:spChg>
        <pc:spChg chg="del">
          <ac:chgData name="Ofir Gerbi" userId="144fd1d6-9023-4717-ba4b-343401a376ce" providerId="ADAL" clId="{C95A44A8-E738-440E-8F3A-C4E06650B3F0}" dt="2021-12-04T11:55:06.757" v="436" actId="478"/>
          <ac:spMkLst>
            <pc:docMk/>
            <pc:sldMk cId="25547720" sldId="270"/>
            <ac:spMk id="27" creationId="{56044E44-CA67-4005-A7E9-30821D997C67}"/>
          </ac:spMkLst>
        </pc:spChg>
        <pc:spChg chg="del">
          <ac:chgData name="Ofir Gerbi" userId="144fd1d6-9023-4717-ba4b-343401a376ce" providerId="ADAL" clId="{C95A44A8-E738-440E-8F3A-C4E06650B3F0}" dt="2021-12-04T11:55:06.757" v="436" actId="478"/>
          <ac:spMkLst>
            <pc:docMk/>
            <pc:sldMk cId="25547720" sldId="270"/>
            <ac:spMk id="28" creationId="{850065FE-9A43-4B21-9ED7-591A9C853160}"/>
          </ac:spMkLst>
        </pc:spChg>
        <pc:spChg chg="del">
          <ac:chgData name="Ofir Gerbi" userId="144fd1d6-9023-4717-ba4b-343401a376ce" providerId="ADAL" clId="{C95A44A8-E738-440E-8F3A-C4E06650B3F0}" dt="2021-12-04T11:55:06.757" v="436" actId="478"/>
          <ac:spMkLst>
            <pc:docMk/>
            <pc:sldMk cId="25547720" sldId="270"/>
            <ac:spMk id="29" creationId="{4FE329C5-F446-4166-96F5-A9AC5AE18C3F}"/>
          </ac:spMkLst>
        </pc:spChg>
        <pc:spChg chg="add mod">
          <ac:chgData name="Ofir Gerbi" userId="144fd1d6-9023-4717-ba4b-343401a376ce" providerId="ADAL" clId="{C95A44A8-E738-440E-8F3A-C4E06650B3F0}" dt="2021-12-04T11:58:57.315" v="568" actId="6549"/>
          <ac:spMkLst>
            <pc:docMk/>
            <pc:sldMk cId="25547720" sldId="270"/>
            <ac:spMk id="43" creationId="{46775EE3-ACDD-47DD-BAF9-531A16625408}"/>
          </ac:spMkLst>
        </pc:spChg>
        <pc:spChg chg="del">
          <ac:chgData name="Ofir Gerbi" userId="144fd1d6-9023-4717-ba4b-343401a376ce" providerId="ADAL" clId="{C95A44A8-E738-440E-8F3A-C4E06650B3F0}" dt="2021-12-04T11:55:06.757" v="436" actId="478"/>
          <ac:spMkLst>
            <pc:docMk/>
            <pc:sldMk cId="25547720" sldId="270"/>
            <ac:spMk id="45" creationId="{4085A111-570A-4BFF-B81B-AF44CB52B644}"/>
          </ac:spMkLst>
        </pc:spChg>
        <pc:spChg chg="mod">
          <ac:chgData name="Ofir Gerbi" userId="144fd1d6-9023-4717-ba4b-343401a376ce" providerId="ADAL" clId="{C95A44A8-E738-440E-8F3A-C4E06650B3F0}" dt="2021-12-04T11:56:01.125" v="440" actId="1036"/>
          <ac:spMkLst>
            <pc:docMk/>
            <pc:sldMk cId="25547720" sldId="270"/>
            <ac:spMk id="49" creationId="{AE773E03-CE88-460C-8210-9CB167B70672}"/>
          </ac:spMkLst>
        </pc:spChg>
        <pc:spChg chg="del">
          <ac:chgData name="Ofir Gerbi" userId="144fd1d6-9023-4717-ba4b-343401a376ce" providerId="ADAL" clId="{C95A44A8-E738-440E-8F3A-C4E06650B3F0}" dt="2021-12-04T11:55:08.021" v="437" actId="478"/>
          <ac:spMkLst>
            <pc:docMk/>
            <pc:sldMk cId="25547720" sldId="270"/>
            <ac:spMk id="50" creationId="{B93A784C-5E5E-4378-B500-C71D8265EFD4}"/>
          </ac:spMkLst>
        </pc:spChg>
        <pc:spChg chg="add mod">
          <ac:chgData name="Ofir Gerbi" userId="144fd1d6-9023-4717-ba4b-343401a376ce" providerId="ADAL" clId="{C95A44A8-E738-440E-8F3A-C4E06650B3F0}" dt="2021-12-04T11:58:15.083" v="565" actId="571"/>
          <ac:spMkLst>
            <pc:docMk/>
            <pc:sldMk cId="25547720" sldId="270"/>
            <ac:spMk id="51" creationId="{3B6C3E1D-B32F-4311-9029-BD1E717265B7}"/>
          </ac:spMkLst>
        </pc:spChg>
        <pc:grpChg chg="del">
          <ac:chgData name="Ofir Gerbi" userId="144fd1d6-9023-4717-ba4b-343401a376ce" providerId="ADAL" clId="{C95A44A8-E738-440E-8F3A-C4E06650B3F0}" dt="2021-12-04T11:55:06.757" v="436" actId="478"/>
          <ac:grpSpMkLst>
            <pc:docMk/>
            <pc:sldMk cId="25547720" sldId="270"/>
            <ac:grpSpMk id="7" creationId="{AE55E4E2-B51F-487F-BC02-4D6B56C8C9DC}"/>
          </ac:grpSpMkLst>
        </pc:grpChg>
        <pc:grpChg chg="del">
          <ac:chgData name="Ofir Gerbi" userId="144fd1d6-9023-4717-ba4b-343401a376ce" providerId="ADAL" clId="{C95A44A8-E738-440E-8F3A-C4E06650B3F0}" dt="2021-12-04T11:55:06.757" v="436" actId="478"/>
          <ac:grpSpMkLst>
            <pc:docMk/>
            <pc:sldMk cId="25547720" sldId="270"/>
            <ac:grpSpMk id="23" creationId="{64508A6C-7AE9-4088-BE55-DC6975A4464C}"/>
          </ac:grpSpMkLst>
        </pc:grpChg>
        <pc:grpChg chg="del">
          <ac:chgData name="Ofir Gerbi" userId="144fd1d6-9023-4717-ba4b-343401a376ce" providerId="ADAL" clId="{C95A44A8-E738-440E-8F3A-C4E06650B3F0}" dt="2021-12-04T11:55:06.757" v="436" actId="478"/>
          <ac:grpSpMkLst>
            <pc:docMk/>
            <pc:sldMk cId="25547720" sldId="270"/>
            <ac:grpSpMk id="34" creationId="{3850FA96-ECF4-4522-BE18-58E49B81BB78}"/>
          </ac:grpSpMkLst>
        </pc:grpChg>
        <pc:grpChg chg="del">
          <ac:chgData name="Ofir Gerbi" userId="144fd1d6-9023-4717-ba4b-343401a376ce" providerId="ADAL" clId="{C95A44A8-E738-440E-8F3A-C4E06650B3F0}" dt="2021-12-04T11:55:06.757" v="436" actId="478"/>
          <ac:grpSpMkLst>
            <pc:docMk/>
            <pc:sldMk cId="25547720" sldId="270"/>
            <ac:grpSpMk id="37" creationId="{D9AE69FD-6F75-4007-9DAB-63C5BF9C3BBA}"/>
          </ac:grpSpMkLst>
        </pc:grpChg>
        <pc:grpChg chg="del">
          <ac:chgData name="Ofir Gerbi" userId="144fd1d6-9023-4717-ba4b-343401a376ce" providerId="ADAL" clId="{C95A44A8-E738-440E-8F3A-C4E06650B3F0}" dt="2021-12-04T11:55:06.757" v="436" actId="478"/>
          <ac:grpSpMkLst>
            <pc:docMk/>
            <pc:sldMk cId="25547720" sldId="270"/>
            <ac:grpSpMk id="40" creationId="{25D51DF3-8747-4654-88F8-88F6E19182BD}"/>
          </ac:grpSpMkLst>
        </pc:grpChg>
        <pc:grpChg chg="del">
          <ac:chgData name="Ofir Gerbi" userId="144fd1d6-9023-4717-ba4b-343401a376ce" providerId="ADAL" clId="{C95A44A8-E738-440E-8F3A-C4E06650B3F0}" dt="2021-12-04T11:55:06.757" v="436" actId="478"/>
          <ac:grpSpMkLst>
            <pc:docMk/>
            <pc:sldMk cId="25547720" sldId="270"/>
            <ac:grpSpMk id="46" creationId="{A3295A0E-2306-4083-B5C7-85BF0A32901D}"/>
          </ac:grpSpMkLst>
        </pc:grp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3" creationId="{E747F40D-7529-4DB3-B4F7-0CCA08E3D7C3}"/>
          </ac:picMkLst>
        </pc:picChg>
        <pc:picChg chg="mod">
          <ac:chgData name="Ofir Gerbi" userId="144fd1d6-9023-4717-ba4b-343401a376ce" providerId="ADAL" clId="{C95A44A8-E738-440E-8F3A-C4E06650B3F0}" dt="2021-12-04T11:56:01.125" v="440" actId="1036"/>
          <ac:picMkLst>
            <pc:docMk/>
            <pc:sldMk cId="25547720" sldId="270"/>
            <ac:picMk id="5" creationId="{145C6F07-DC99-41C5-B9D2-BF1A30ADF36C}"/>
          </ac:picMkLst>
        </pc:pic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11" creationId="{2919E60D-471D-42AB-848C-F165E7CB4978}"/>
          </ac:picMkLst>
        </pc:pic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13" creationId="{8E3E3475-230D-4126-88EA-E11335B60484}"/>
          </ac:picMkLst>
        </pc:pic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17" creationId="{8793BA95-BEF5-4D23-86E1-7A7246659D73}"/>
          </ac:picMkLst>
        </pc:pic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19" creationId="{B333F478-E6DE-47A6-A338-EC06E37DF212}"/>
          </ac:picMkLst>
        </pc:pic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21" creationId="{11895C01-4D30-4A36-B61A-EAFA9AEECB60}"/>
          </ac:picMkLst>
        </pc:picChg>
        <pc:picChg chg="del">
          <ac:chgData name="Ofir Gerbi" userId="144fd1d6-9023-4717-ba4b-343401a376ce" providerId="ADAL" clId="{C95A44A8-E738-440E-8F3A-C4E06650B3F0}" dt="2021-12-04T11:55:06.757" v="436" actId="478"/>
          <ac:picMkLst>
            <pc:docMk/>
            <pc:sldMk cId="25547720" sldId="270"/>
            <ac:picMk id="44" creationId="{A64F78C5-0804-4B68-ADAD-1DA034830F52}"/>
          </ac:picMkLst>
        </pc:picChg>
      </pc:sldChg>
    </pc:docChg>
  </pc:docChgLst>
  <pc:docChgLst>
    <pc:chgData name="Ofir Gerbi" userId="144fd1d6-9023-4717-ba4b-343401a376ce" providerId="ADAL" clId="{451C53AB-EEDF-4BCE-A61D-D73E5E11B4D3}"/>
    <pc:docChg chg="undo custSel modSld">
      <pc:chgData name="Ofir Gerbi" userId="144fd1d6-9023-4717-ba4b-343401a376ce" providerId="ADAL" clId="{451C53AB-EEDF-4BCE-A61D-D73E5E11B4D3}" dt="2021-05-30T16:55:53.603" v="33" actId="2711"/>
      <pc:docMkLst>
        <pc:docMk/>
      </pc:docMkLst>
      <pc:sldChg chg="addSp delSp modSp mod">
        <pc:chgData name="Ofir Gerbi" userId="144fd1d6-9023-4717-ba4b-343401a376ce" providerId="ADAL" clId="{451C53AB-EEDF-4BCE-A61D-D73E5E11B4D3}" dt="2021-05-30T16:50:54.541" v="27" actId="767"/>
        <pc:sldMkLst>
          <pc:docMk/>
          <pc:sldMk cId="3637331792" sldId="256"/>
        </pc:sldMkLst>
        <pc:spChg chg="add del mod">
          <ac:chgData name="Ofir Gerbi" userId="144fd1d6-9023-4717-ba4b-343401a376ce" providerId="ADAL" clId="{451C53AB-EEDF-4BCE-A61D-D73E5E11B4D3}" dt="2021-05-30T16:50:54.541" v="27" actId="767"/>
          <ac:spMkLst>
            <pc:docMk/>
            <pc:sldMk cId="3637331792" sldId="256"/>
            <ac:spMk id="2" creationId="{0080BC3E-A940-4BB4-AD63-3BB084417D19}"/>
          </ac:spMkLst>
        </pc:spChg>
      </pc:sldChg>
      <pc:sldChg chg="modSp mod">
        <pc:chgData name="Ofir Gerbi" userId="144fd1d6-9023-4717-ba4b-343401a376ce" providerId="ADAL" clId="{451C53AB-EEDF-4BCE-A61D-D73E5E11B4D3}" dt="2021-05-30T16:55:53.603" v="33" actId="2711"/>
        <pc:sldMkLst>
          <pc:docMk/>
          <pc:sldMk cId="4030587372" sldId="264"/>
        </pc:sldMkLst>
        <pc:spChg chg="mod">
          <ac:chgData name="Ofir Gerbi" userId="144fd1d6-9023-4717-ba4b-343401a376ce" providerId="ADAL" clId="{451C53AB-EEDF-4BCE-A61D-D73E5E11B4D3}" dt="2021-05-30T16:55:53.603" v="33" actId="2711"/>
          <ac:spMkLst>
            <pc:docMk/>
            <pc:sldMk cId="4030587372" sldId="264"/>
            <ac:spMk id="6" creationId="{A8D5577C-B993-41CB-89D3-0BCDEF50A58B}"/>
          </ac:spMkLst>
        </pc:spChg>
      </pc:sldChg>
    </pc:docChg>
  </pc:docChgLst>
  <pc:docChgLst>
    <pc:chgData name="Ofir Gerbi" userId="144fd1d6-9023-4717-ba4b-343401a376ce" providerId="ADAL" clId="{7D38AFD5-5C9B-4940-90C7-BA6C2B26D86A}"/>
    <pc:docChg chg="undo redo custSel addSld delSld modSld delMainMaster">
      <pc:chgData name="Ofir Gerbi" userId="144fd1d6-9023-4717-ba4b-343401a376ce" providerId="ADAL" clId="{7D38AFD5-5C9B-4940-90C7-BA6C2B26D86A}" dt="2021-12-23T14:10:17.131" v="4787" actId="408"/>
      <pc:docMkLst>
        <pc:docMk/>
      </pc:docMkLst>
      <pc:sldChg chg="addSp delSp modSp mod setBg">
        <pc:chgData name="Ofir Gerbi" userId="144fd1d6-9023-4717-ba4b-343401a376ce" providerId="ADAL" clId="{7D38AFD5-5C9B-4940-90C7-BA6C2B26D86A}" dt="2021-12-21T22:57:26.295" v="4538" actId="478"/>
        <pc:sldMkLst>
          <pc:docMk/>
          <pc:sldMk cId="3637331792" sldId="256"/>
        </pc:sldMkLst>
        <pc:spChg chg="add del mod ord">
          <ac:chgData name="Ofir Gerbi" userId="144fd1d6-9023-4717-ba4b-343401a376ce" providerId="ADAL" clId="{7D38AFD5-5C9B-4940-90C7-BA6C2B26D86A}" dt="2021-12-19T11:44:43.831" v="34" actId="478"/>
          <ac:spMkLst>
            <pc:docMk/>
            <pc:sldMk cId="3637331792" sldId="256"/>
            <ac:spMk id="2" creationId="{46AEB164-F632-48F0-888E-3D2B7D452D38}"/>
          </ac:spMkLst>
        </pc:spChg>
        <pc:spChg chg="add mod">
          <ac:chgData name="Ofir Gerbi" userId="144fd1d6-9023-4717-ba4b-343401a376ce" providerId="ADAL" clId="{7D38AFD5-5C9B-4940-90C7-BA6C2B26D86A}" dt="2021-12-19T11:49:48.618" v="85" actId="164"/>
          <ac:spMkLst>
            <pc:docMk/>
            <pc:sldMk cId="3637331792" sldId="256"/>
            <ac:spMk id="4" creationId="{6773E5AC-FDE4-42D4-A31F-E67EFC743D95}"/>
          </ac:spMkLst>
        </pc:spChg>
        <pc:spChg chg="mod">
          <ac:chgData name="Ofir Gerbi" userId="144fd1d6-9023-4717-ba4b-343401a376ce" providerId="ADAL" clId="{7D38AFD5-5C9B-4940-90C7-BA6C2B26D86A}" dt="2021-12-19T12:21:25.248" v="514"/>
          <ac:spMkLst>
            <pc:docMk/>
            <pc:sldMk cId="3637331792" sldId="256"/>
            <ac:spMk id="6" creationId="{155C7FAB-C7CF-4D43-8BBC-D870C8B931CD}"/>
          </ac:spMkLst>
        </pc:spChg>
        <pc:spChg chg="mod modVis">
          <ac:chgData name="Ofir Gerbi" userId="144fd1d6-9023-4717-ba4b-343401a376ce" providerId="ADAL" clId="{7D38AFD5-5C9B-4940-90C7-BA6C2B26D86A}" dt="2021-12-19T11:49:19.114" v="82" actId="207"/>
          <ac:spMkLst>
            <pc:docMk/>
            <pc:sldMk cId="3637331792" sldId="256"/>
            <ac:spMk id="43" creationId="{F605C4CC-A25C-416F-8333-7CB7DC97D870}"/>
          </ac:spMkLst>
        </pc:spChg>
        <pc:spChg chg="mod modVis">
          <ac:chgData name="Ofir Gerbi" userId="144fd1d6-9023-4717-ba4b-343401a376ce" providerId="ADAL" clId="{7D38AFD5-5C9B-4940-90C7-BA6C2B26D86A}" dt="2021-12-19T11:49:24.862" v="83" actId="207"/>
          <ac:spMkLst>
            <pc:docMk/>
            <pc:sldMk cId="3637331792" sldId="256"/>
            <ac:spMk id="45" creationId="{8F23F8A3-8FD7-4779-8323-FDC26BE99889}"/>
          </ac:spMkLst>
        </pc:spChg>
        <pc:grpChg chg="add mod">
          <ac:chgData name="Ofir Gerbi" userId="144fd1d6-9023-4717-ba4b-343401a376ce" providerId="ADAL" clId="{7D38AFD5-5C9B-4940-90C7-BA6C2B26D86A}" dt="2021-12-19T11:49:48.618" v="85" actId="164"/>
          <ac:grpSpMkLst>
            <pc:docMk/>
            <pc:sldMk cId="3637331792" sldId="256"/>
            <ac:grpSpMk id="5" creationId="{A8715243-095D-4D47-98BC-2E14B07DEE68}"/>
          </ac:grpSpMkLst>
        </pc:grpChg>
        <pc:picChg chg="mod ord">
          <ac:chgData name="Ofir Gerbi" userId="144fd1d6-9023-4717-ba4b-343401a376ce" providerId="ADAL" clId="{7D38AFD5-5C9B-4940-90C7-BA6C2B26D86A}" dt="2021-12-19T11:49:48.618" v="85" actId="164"/>
          <ac:picMkLst>
            <pc:docMk/>
            <pc:sldMk cId="3637331792" sldId="256"/>
            <ac:picMk id="3" creationId="{616F934B-2E0C-4518-9A30-23984645DEC4}"/>
          </ac:picMkLst>
        </pc:picChg>
        <pc:picChg chg="add del mod">
          <ac:chgData name="Ofir Gerbi" userId="144fd1d6-9023-4717-ba4b-343401a376ce" providerId="ADAL" clId="{7D38AFD5-5C9B-4940-90C7-BA6C2B26D86A}" dt="2021-12-21T22:57:26.295" v="4538" actId="478"/>
          <ac:picMkLst>
            <pc:docMk/>
            <pc:sldMk cId="3637331792" sldId="256"/>
            <ac:picMk id="10" creationId="{4F845BCE-8E66-42C9-AB53-5E7F7FBC195A}"/>
          </ac:picMkLst>
        </pc:picChg>
        <pc:picChg chg="mod ord modVis">
          <ac:chgData name="Ofir Gerbi" userId="144fd1d6-9023-4717-ba4b-343401a376ce" providerId="ADAL" clId="{7D38AFD5-5C9B-4940-90C7-BA6C2B26D86A}" dt="2021-12-19T11:44:05.935" v="25" actId="14429"/>
          <ac:picMkLst>
            <pc:docMk/>
            <pc:sldMk cId="3637331792" sldId="256"/>
            <ac:picMk id="13" creationId="{879B066D-1B35-4B42-8686-605B89C59936}"/>
          </ac:picMkLst>
        </pc:picChg>
      </pc:sldChg>
      <pc:sldChg chg="addSp delSp modSp mod delAnim modAnim">
        <pc:chgData name="Ofir Gerbi" userId="144fd1d6-9023-4717-ba4b-343401a376ce" providerId="ADAL" clId="{7D38AFD5-5C9B-4940-90C7-BA6C2B26D86A}" dt="2021-12-23T14:10:17.131" v="4787" actId="408"/>
        <pc:sldMkLst>
          <pc:docMk/>
          <pc:sldMk cId="4030587372" sldId="264"/>
        </pc:sldMkLst>
        <pc:spChg chg="mod">
          <ac:chgData name="Ofir Gerbi" userId="144fd1d6-9023-4717-ba4b-343401a376ce" providerId="ADAL" clId="{7D38AFD5-5C9B-4940-90C7-BA6C2B26D86A}" dt="2021-12-19T11:57:06.062" v="141" actId="1076"/>
          <ac:spMkLst>
            <pc:docMk/>
            <pc:sldMk cId="4030587372" sldId="264"/>
            <ac:spMk id="6" creationId="{A8D5577C-B993-41CB-89D3-0BCDEF50A58B}"/>
          </ac:spMkLst>
        </pc:spChg>
        <pc:spChg chg="del mod">
          <ac:chgData name="Ofir Gerbi" userId="144fd1d6-9023-4717-ba4b-343401a376ce" providerId="ADAL" clId="{7D38AFD5-5C9B-4940-90C7-BA6C2B26D86A}" dt="2021-12-23T14:06:53.791" v="4600" actId="478"/>
          <ac:spMkLst>
            <pc:docMk/>
            <pc:sldMk cId="4030587372" sldId="264"/>
            <ac:spMk id="9" creationId="{0E6744D8-A3B4-462B-9266-43C2537BFB80}"/>
          </ac:spMkLst>
        </pc:spChg>
        <pc:spChg chg="add del mod">
          <ac:chgData name="Ofir Gerbi" userId="144fd1d6-9023-4717-ba4b-343401a376ce" providerId="ADAL" clId="{7D38AFD5-5C9B-4940-90C7-BA6C2B26D86A}" dt="2021-12-19T11:49:52.840" v="88" actId="478"/>
          <ac:spMkLst>
            <pc:docMk/>
            <pc:sldMk cId="4030587372" sldId="264"/>
            <ac:spMk id="10" creationId="{0ED3F64F-1419-4A79-8102-7DE7CF2910C5}"/>
          </ac:spMkLst>
        </pc:spChg>
        <pc:spChg chg="del mod">
          <ac:chgData name="Ofir Gerbi" userId="144fd1d6-9023-4717-ba4b-343401a376ce" providerId="ADAL" clId="{7D38AFD5-5C9B-4940-90C7-BA6C2B26D86A}" dt="2021-12-21T22:50:03.788" v="4505" actId="478"/>
          <ac:spMkLst>
            <pc:docMk/>
            <pc:sldMk cId="4030587372" sldId="264"/>
            <ac:spMk id="12" creationId="{E98092A1-D473-4E39-9A23-5FC85E0A0ABE}"/>
          </ac:spMkLst>
        </pc:spChg>
        <pc:spChg chg="del mod">
          <ac:chgData name="Ofir Gerbi" userId="144fd1d6-9023-4717-ba4b-343401a376ce" providerId="ADAL" clId="{7D38AFD5-5C9B-4940-90C7-BA6C2B26D86A}" dt="2021-12-19T11:56:41.568" v="137" actId="478"/>
          <ac:spMkLst>
            <pc:docMk/>
            <pc:sldMk cId="4030587372" sldId="264"/>
            <ac:spMk id="13" creationId="{EBE221B2-2E8B-4441-8397-E792E59DC9EF}"/>
          </ac:spMkLst>
        </pc:spChg>
        <pc:spChg chg="mod">
          <ac:chgData name="Ofir Gerbi" userId="144fd1d6-9023-4717-ba4b-343401a376ce" providerId="ADAL" clId="{7D38AFD5-5C9B-4940-90C7-BA6C2B26D86A}" dt="2021-12-19T11:49:49.864" v="86"/>
          <ac:spMkLst>
            <pc:docMk/>
            <pc:sldMk cId="4030587372" sldId="264"/>
            <ac:spMk id="15" creationId="{57191D53-8636-47ED-89D1-D496A397B014}"/>
          </ac:spMkLst>
        </pc:spChg>
        <pc:spChg chg="add mod">
          <ac:chgData name="Ofir Gerbi" userId="144fd1d6-9023-4717-ba4b-343401a376ce" providerId="ADAL" clId="{7D38AFD5-5C9B-4940-90C7-BA6C2B26D86A}" dt="2021-12-19T12:46:11.737" v="1347" actId="782"/>
          <ac:spMkLst>
            <pc:docMk/>
            <pc:sldMk cId="4030587372" sldId="264"/>
            <ac:spMk id="16" creationId="{EF7E2E0A-0C71-4F31-9845-5334FD84248C}"/>
          </ac:spMkLst>
        </pc:spChg>
        <pc:spChg chg="add mod ord">
          <ac:chgData name="Ofir Gerbi" userId="144fd1d6-9023-4717-ba4b-343401a376ce" providerId="ADAL" clId="{7D38AFD5-5C9B-4940-90C7-BA6C2B26D86A}" dt="2021-12-21T22:56:23.439" v="4536" actId="14826"/>
          <ac:spMkLst>
            <pc:docMk/>
            <pc:sldMk cId="4030587372" sldId="264"/>
            <ac:spMk id="20" creationId="{5C27BFF2-9600-476D-A8A0-8677AC914563}"/>
          </ac:spMkLst>
        </pc:spChg>
        <pc:spChg chg="add mod ord">
          <ac:chgData name="Ofir Gerbi" userId="144fd1d6-9023-4717-ba4b-343401a376ce" providerId="ADAL" clId="{7D38AFD5-5C9B-4940-90C7-BA6C2B26D86A}" dt="2021-12-21T22:56:15.551" v="4535" actId="14826"/>
          <ac:spMkLst>
            <pc:docMk/>
            <pc:sldMk cId="4030587372" sldId="264"/>
            <ac:spMk id="21" creationId="{8927ED08-4712-4B59-934B-721854D6999E}"/>
          </ac:spMkLst>
        </pc:spChg>
        <pc:spChg chg="add mod ord">
          <ac:chgData name="Ofir Gerbi" userId="144fd1d6-9023-4717-ba4b-343401a376ce" providerId="ADAL" clId="{7D38AFD5-5C9B-4940-90C7-BA6C2B26D86A}" dt="2021-12-21T22:55:57.192" v="4533" actId="14826"/>
          <ac:spMkLst>
            <pc:docMk/>
            <pc:sldMk cId="4030587372" sldId="264"/>
            <ac:spMk id="22" creationId="{1E2D39B3-2C1C-4679-8777-B3DCD6B7ADDD}"/>
          </ac:spMkLst>
        </pc:spChg>
        <pc:spChg chg="add mod ord">
          <ac:chgData name="Ofir Gerbi" userId="144fd1d6-9023-4717-ba4b-343401a376ce" providerId="ADAL" clId="{7D38AFD5-5C9B-4940-90C7-BA6C2B26D86A}" dt="2021-12-21T22:47:28.465" v="4449" actId="164"/>
          <ac:spMkLst>
            <pc:docMk/>
            <pc:sldMk cId="4030587372" sldId="264"/>
            <ac:spMk id="23" creationId="{B11B23A5-D4D0-433D-B6A3-E814A5DD985F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28" creationId="{75F3748E-E9BB-4BEC-88B4-F897BAB0B0EA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0" creationId="{FEAF9DFB-7900-4428-A1F5-BFEEC52BE97C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1" creationId="{72A2892F-A49D-429F-97AD-DADD0584C27C}"/>
          </ac:spMkLst>
        </pc:spChg>
        <pc:spChg chg="add del mod topLvl">
          <ac:chgData name="Ofir Gerbi" userId="144fd1d6-9023-4717-ba4b-343401a376ce" providerId="ADAL" clId="{7D38AFD5-5C9B-4940-90C7-BA6C2B26D86A}" dt="2021-12-21T22:49:25.181" v="4489" actId="478"/>
          <ac:spMkLst>
            <pc:docMk/>
            <pc:sldMk cId="4030587372" sldId="264"/>
            <ac:spMk id="31" creationId="{D0BF000D-781E-4539-A02C-9C2310BA82C4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2" creationId="{171B8A81-F3CD-4FFF-970D-0E91CC21E461}"/>
          </ac:spMkLst>
        </pc:spChg>
        <pc:spChg chg="add mod ord">
          <ac:chgData name="Ofir Gerbi" userId="144fd1d6-9023-4717-ba4b-343401a376ce" providerId="ADAL" clId="{7D38AFD5-5C9B-4940-90C7-BA6C2B26D86A}" dt="2021-12-21T22:56:08.253" v="4534" actId="14826"/>
          <ac:spMkLst>
            <pc:docMk/>
            <pc:sldMk cId="4030587372" sldId="264"/>
            <ac:spMk id="33" creationId="{DEFD7263-F11B-4333-82B4-8BAE1708A732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5" creationId="{A4190B36-10FE-4387-A750-6BBFC16A7CF0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6" creationId="{B12714C8-F3C1-4ADD-AF16-BBDC9CE5E566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7" creationId="{6F0286B6-5E1E-4E66-85F2-25306B951F98}"/>
          </ac:spMkLst>
        </pc:spChg>
        <pc:spChg chg="add del mod">
          <ac:chgData name="Ofir Gerbi" userId="144fd1d6-9023-4717-ba4b-343401a376ce" providerId="ADAL" clId="{7D38AFD5-5C9B-4940-90C7-BA6C2B26D86A}" dt="2021-12-23T14:06:48.731" v="4598"/>
          <ac:spMkLst>
            <pc:docMk/>
            <pc:sldMk cId="4030587372" sldId="264"/>
            <ac:spMk id="38" creationId="{42319B82-ACA3-4AB0-96F7-7FF8CD799D57}"/>
          </ac:spMkLst>
        </pc:spChg>
        <pc:spChg chg="add mod">
          <ac:chgData name="Ofir Gerbi" userId="144fd1d6-9023-4717-ba4b-343401a376ce" providerId="ADAL" clId="{7D38AFD5-5C9B-4940-90C7-BA6C2B26D86A}" dt="2021-12-23T14:06:54.559" v="4601"/>
          <ac:spMkLst>
            <pc:docMk/>
            <pc:sldMk cId="4030587372" sldId="264"/>
            <ac:spMk id="39" creationId="{0238F663-D417-4882-9C72-B2523927C88B}"/>
          </ac:spMkLst>
        </pc:spChg>
        <pc:spChg chg="add mod">
          <ac:chgData name="Ofir Gerbi" userId="144fd1d6-9023-4717-ba4b-343401a376ce" providerId="ADAL" clId="{7D38AFD5-5C9B-4940-90C7-BA6C2B26D86A}" dt="2021-12-23T14:06:54.559" v="4601"/>
          <ac:spMkLst>
            <pc:docMk/>
            <pc:sldMk cId="4030587372" sldId="264"/>
            <ac:spMk id="40" creationId="{D320E1DB-D1BD-42C0-905C-2029DB2232F1}"/>
          </ac:spMkLst>
        </pc:spChg>
        <pc:spChg chg="add mod">
          <ac:chgData name="Ofir Gerbi" userId="144fd1d6-9023-4717-ba4b-343401a376ce" providerId="ADAL" clId="{7D38AFD5-5C9B-4940-90C7-BA6C2B26D86A}" dt="2021-12-23T14:10:17.131" v="4787" actId="408"/>
          <ac:spMkLst>
            <pc:docMk/>
            <pc:sldMk cId="4030587372" sldId="264"/>
            <ac:spMk id="41" creationId="{C6B98949-30F7-4283-9D11-3CDF32923110}"/>
          </ac:spMkLst>
        </pc:spChg>
        <pc:spChg chg="add mod">
          <ac:chgData name="Ofir Gerbi" userId="144fd1d6-9023-4717-ba4b-343401a376ce" providerId="ADAL" clId="{7D38AFD5-5C9B-4940-90C7-BA6C2B26D86A}" dt="2021-12-23T14:10:17.131" v="4787" actId="408"/>
          <ac:spMkLst>
            <pc:docMk/>
            <pc:sldMk cId="4030587372" sldId="264"/>
            <ac:spMk id="42" creationId="{0309B9CD-8F28-45A4-AA22-8FF41BD1369C}"/>
          </ac:spMkLst>
        </pc:spChg>
        <pc:spChg chg="add mod">
          <ac:chgData name="Ofir Gerbi" userId="144fd1d6-9023-4717-ba4b-343401a376ce" providerId="ADAL" clId="{7D38AFD5-5C9B-4940-90C7-BA6C2B26D86A}" dt="2021-12-23T14:10:17.131" v="4787" actId="408"/>
          <ac:spMkLst>
            <pc:docMk/>
            <pc:sldMk cId="4030587372" sldId="264"/>
            <ac:spMk id="43" creationId="{39AE3717-30FC-4269-9881-18D3A23162F5}"/>
          </ac:spMkLst>
        </pc:spChg>
        <pc:spChg chg="add mod">
          <ac:chgData name="Ofir Gerbi" userId="144fd1d6-9023-4717-ba4b-343401a376ce" providerId="ADAL" clId="{7D38AFD5-5C9B-4940-90C7-BA6C2B26D86A}" dt="2021-12-23T14:10:17.131" v="4787" actId="408"/>
          <ac:spMkLst>
            <pc:docMk/>
            <pc:sldMk cId="4030587372" sldId="264"/>
            <ac:spMk id="44" creationId="{C109C630-3AB5-484F-AEBB-E31BE7015129}"/>
          </ac:spMkLst>
        </pc:spChg>
        <pc:spChg chg="add mod">
          <ac:chgData name="Ofir Gerbi" userId="144fd1d6-9023-4717-ba4b-343401a376ce" providerId="ADAL" clId="{7D38AFD5-5C9B-4940-90C7-BA6C2B26D86A}" dt="2021-12-23T14:10:17.131" v="4787" actId="408"/>
          <ac:spMkLst>
            <pc:docMk/>
            <pc:sldMk cId="4030587372" sldId="264"/>
            <ac:spMk id="45" creationId="{48AF1DF6-2032-4467-A9E1-DA79FF67AA49}"/>
          </ac:spMkLst>
        </pc:spChg>
        <pc:spChg chg="add mod">
          <ac:chgData name="Ofir Gerbi" userId="144fd1d6-9023-4717-ba4b-343401a376ce" providerId="ADAL" clId="{7D38AFD5-5C9B-4940-90C7-BA6C2B26D86A}" dt="2021-12-23T14:06:59.348" v="4605" actId="122"/>
          <ac:spMkLst>
            <pc:docMk/>
            <pc:sldMk cId="4030587372" sldId="264"/>
            <ac:spMk id="46" creationId="{46AED042-E7BA-4CA2-AFFB-789E71DCEC41}"/>
          </ac:spMkLst>
        </pc:spChg>
        <pc:spChg chg="add mod">
          <ac:chgData name="Ofir Gerbi" userId="144fd1d6-9023-4717-ba4b-343401a376ce" providerId="ADAL" clId="{7D38AFD5-5C9B-4940-90C7-BA6C2B26D86A}" dt="2021-12-23T14:09:19.433" v="4764" actId="14100"/>
          <ac:spMkLst>
            <pc:docMk/>
            <pc:sldMk cId="4030587372" sldId="264"/>
            <ac:spMk id="47" creationId="{1D36BB84-882D-4D76-8280-EF02FB22B24D}"/>
          </ac:spMkLst>
        </pc:spChg>
        <pc:grpChg chg="add del mod">
          <ac:chgData name="Ofir Gerbi" userId="144fd1d6-9023-4717-ba4b-343401a376ce" providerId="ADAL" clId="{7D38AFD5-5C9B-4940-90C7-BA6C2B26D86A}" dt="2021-12-21T22:51:46.850" v="4532" actId="478"/>
          <ac:grpSpMkLst>
            <pc:docMk/>
            <pc:sldMk cId="4030587372" sldId="264"/>
            <ac:grpSpMk id="11" creationId="{22913DC1-4F81-4D7C-AB74-33D457915A45}"/>
          </ac:grpSpMkLst>
        </pc:grpChg>
        <pc:grpChg chg="add mod">
          <ac:chgData name="Ofir Gerbi" userId="144fd1d6-9023-4717-ba4b-343401a376ce" providerId="ADAL" clId="{7D38AFD5-5C9B-4940-90C7-BA6C2B26D86A}" dt="2021-12-21T22:55:57.192" v="4533" actId="14826"/>
          <ac:grpSpMkLst>
            <pc:docMk/>
            <pc:sldMk cId="4030587372" sldId="264"/>
            <ac:grpSpMk id="24" creationId="{D6A0B3A8-C58D-488B-B65A-D0E10845480E}"/>
          </ac:grpSpMkLst>
        </pc:grpChg>
        <pc:grpChg chg="add mod">
          <ac:chgData name="Ofir Gerbi" userId="144fd1d6-9023-4717-ba4b-343401a376ce" providerId="ADAL" clId="{7D38AFD5-5C9B-4940-90C7-BA6C2B26D86A}" dt="2021-12-21T22:58:13.544" v="4551" actId="14100"/>
          <ac:grpSpMkLst>
            <pc:docMk/>
            <pc:sldMk cId="4030587372" sldId="264"/>
            <ac:grpSpMk id="25" creationId="{427A24F8-45E5-4BB3-BB66-1BA27B6762AC}"/>
          </ac:grpSpMkLst>
        </pc:grpChg>
        <pc:grpChg chg="add mod">
          <ac:chgData name="Ofir Gerbi" userId="144fd1d6-9023-4717-ba4b-343401a376ce" providerId="ADAL" clId="{7D38AFD5-5C9B-4940-90C7-BA6C2B26D86A}" dt="2021-12-21T22:56:23.439" v="4536" actId="14826"/>
          <ac:grpSpMkLst>
            <pc:docMk/>
            <pc:sldMk cId="4030587372" sldId="264"/>
            <ac:grpSpMk id="26" creationId="{57725B58-96A3-4F79-9D05-B03F24C3CA56}"/>
          </ac:grpSpMkLst>
        </pc:grpChg>
        <pc:grpChg chg="add mod">
          <ac:chgData name="Ofir Gerbi" userId="144fd1d6-9023-4717-ba4b-343401a376ce" providerId="ADAL" clId="{7D38AFD5-5C9B-4940-90C7-BA6C2B26D86A}" dt="2021-12-21T22:58:25.745" v="4554" actId="1076"/>
          <ac:grpSpMkLst>
            <pc:docMk/>
            <pc:sldMk cId="4030587372" sldId="264"/>
            <ac:grpSpMk id="27" creationId="{4644D99F-7922-4F91-BAA0-D9C4F0A6C20A}"/>
          </ac:grpSpMkLst>
        </pc:grpChg>
        <pc:grpChg chg="add del mod">
          <ac:chgData name="Ofir Gerbi" userId="144fd1d6-9023-4717-ba4b-343401a376ce" providerId="ADAL" clId="{7D38AFD5-5C9B-4940-90C7-BA6C2B26D86A}" dt="2021-12-21T22:49:28.277" v="4492" actId="478"/>
          <ac:grpSpMkLst>
            <pc:docMk/>
            <pc:sldMk cId="4030587372" sldId="264"/>
            <ac:grpSpMk id="30" creationId="{78BC85DA-6F33-4EBB-BBCF-61AAF46542DF}"/>
          </ac:grpSpMkLst>
        </pc:grpChg>
        <pc:grpChg chg="add mod">
          <ac:chgData name="Ofir Gerbi" userId="144fd1d6-9023-4717-ba4b-343401a376ce" providerId="ADAL" clId="{7D38AFD5-5C9B-4940-90C7-BA6C2B26D86A}" dt="2021-12-21T22:56:08.253" v="4534" actId="14826"/>
          <ac:grpSpMkLst>
            <pc:docMk/>
            <pc:sldMk cId="4030587372" sldId="264"/>
            <ac:grpSpMk id="34" creationId="{8116F82E-3139-44AC-AAC7-92AC51DC2679}"/>
          </ac:grpSpMkLst>
        </pc:grpChg>
        <pc:picChg chg="add mod">
          <ac:chgData name="Ofir Gerbi" userId="144fd1d6-9023-4717-ba4b-343401a376ce" providerId="ADAL" clId="{7D38AFD5-5C9B-4940-90C7-BA6C2B26D86A}" dt="2021-12-21T22:55:57.192" v="4533" actId="14826"/>
          <ac:picMkLst>
            <pc:docMk/>
            <pc:sldMk cId="4030587372" sldId="264"/>
            <ac:picMk id="3" creationId="{BBDA37D0-767E-4AD2-8849-7F602AAC97AD}"/>
          </ac:picMkLst>
        </pc:picChg>
        <pc:picChg chg="del">
          <ac:chgData name="Ofir Gerbi" userId="144fd1d6-9023-4717-ba4b-343401a376ce" providerId="ADAL" clId="{7D38AFD5-5C9B-4940-90C7-BA6C2B26D86A}" dt="2021-12-23T14:06:53.791" v="4600" actId="478"/>
          <ac:picMkLst>
            <pc:docMk/>
            <pc:sldMk cId="4030587372" sldId="264"/>
            <ac:picMk id="5" creationId="{145C6F07-DC99-41C5-B9D2-BF1A30ADF36C}"/>
          </ac:picMkLst>
        </pc:picChg>
        <pc:picChg chg="add mod">
          <ac:chgData name="Ofir Gerbi" userId="144fd1d6-9023-4717-ba4b-343401a376ce" providerId="ADAL" clId="{7D38AFD5-5C9B-4940-90C7-BA6C2B26D86A}" dt="2021-12-21T22:56:23.439" v="4536" actId="14826"/>
          <ac:picMkLst>
            <pc:docMk/>
            <pc:sldMk cId="4030587372" sldId="264"/>
            <ac:picMk id="7" creationId="{E67D44AE-7519-4AC8-9103-CF0F9951A543}"/>
          </ac:picMkLst>
        </pc:picChg>
        <pc:picChg chg="del">
          <ac:chgData name="Ofir Gerbi" userId="144fd1d6-9023-4717-ba4b-343401a376ce" providerId="ADAL" clId="{7D38AFD5-5C9B-4940-90C7-BA6C2B26D86A}" dt="2021-12-19T11:49:54.045" v="89" actId="478"/>
          <ac:picMkLst>
            <pc:docMk/>
            <pc:sldMk cId="4030587372" sldId="264"/>
            <ac:picMk id="8" creationId="{64D561E9-928E-4D46-8D03-59666EC97F16}"/>
          </ac:picMkLst>
        </pc:picChg>
        <pc:picChg chg="add del mod">
          <ac:chgData name="Ofir Gerbi" userId="144fd1d6-9023-4717-ba4b-343401a376ce" providerId="ADAL" clId="{7D38AFD5-5C9B-4940-90C7-BA6C2B26D86A}" dt="2021-12-21T22:44:08.158" v="4377" actId="478"/>
          <ac:picMkLst>
            <pc:docMk/>
            <pc:sldMk cId="4030587372" sldId="264"/>
            <ac:picMk id="10" creationId="{C3BB20D6-B072-48CC-95FC-81D95E32F52B}"/>
          </ac:picMkLst>
        </pc:picChg>
        <pc:picChg chg="mod">
          <ac:chgData name="Ofir Gerbi" userId="144fd1d6-9023-4717-ba4b-343401a376ce" providerId="ADAL" clId="{7D38AFD5-5C9B-4940-90C7-BA6C2B26D86A}" dt="2021-12-19T11:49:49.864" v="86"/>
          <ac:picMkLst>
            <pc:docMk/>
            <pc:sldMk cId="4030587372" sldId="264"/>
            <ac:picMk id="14" creationId="{549324A8-E618-4FAF-8666-4F3C6401C30D}"/>
          </ac:picMkLst>
        </pc:picChg>
        <pc:picChg chg="add mod">
          <ac:chgData name="Ofir Gerbi" userId="144fd1d6-9023-4717-ba4b-343401a376ce" providerId="ADAL" clId="{7D38AFD5-5C9B-4940-90C7-BA6C2B26D86A}" dt="2021-12-21T22:56:15.551" v="4535" actId="14826"/>
          <ac:picMkLst>
            <pc:docMk/>
            <pc:sldMk cId="4030587372" sldId="264"/>
            <ac:picMk id="17" creationId="{6318E455-9757-4274-BAD1-29ED1A741EC7}"/>
          </ac:picMkLst>
        </pc:picChg>
        <pc:picChg chg="add mod">
          <ac:chgData name="Ofir Gerbi" userId="144fd1d6-9023-4717-ba4b-343401a376ce" providerId="ADAL" clId="{7D38AFD5-5C9B-4940-90C7-BA6C2B26D86A}" dt="2021-12-21T22:47:28.465" v="4449" actId="164"/>
          <ac:picMkLst>
            <pc:docMk/>
            <pc:sldMk cId="4030587372" sldId="264"/>
            <ac:picMk id="19" creationId="{E36E144D-E95A-410F-8322-457897F58205}"/>
          </ac:picMkLst>
        </pc:picChg>
        <pc:picChg chg="add mod">
          <ac:chgData name="Ofir Gerbi" userId="144fd1d6-9023-4717-ba4b-343401a376ce" providerId="ADAL" clId="{7D38AFD5-5C9B-4940-90C7-BA6C2B26D86A}" dt="2021-12-21T22:56:08.253" v="4534" actId="14826"/>
          <ac:picMkLst>
            <pc:docMk/>
            <pc:sldMk cId="4030587372" sldId="264"/>
            <ac:picMk id="29" creationId="{FF0E5736-A69A-4BB0-BB50-B2DB7425BA82}"/>
          </ac:picMkLst>
        </pc:picChg>
        <pc:picChg chg="mod topLvl">
          <ac:chgData name="Ofir Gerbi" userId="144fd1d6-9023-4717-ba4b-343401a376ce" providerId="ADAL" clId="{7D38AFD5-5C9B-4940-90C7-BA6C2B26D86A}" dt="2021-12-21T22:49:25.181" v="4489" actId="478"/>
          <ac:picMkLst>
            <pc:docMk/>
            <pc:sldMk cId="4030587372" sldId="264"/>
            <ac:picMk id="32" creationId="{CDC08A7D-E04C-45F0-BEC6-C3B9FD7CD779}"/>
          </ac:picMkLst>
        </pc:picChg>
      </pc:sldChg>
      <pc:sldChg chg="addSp delSp modSp mod modAnim">
        <pc:chgData name="Ofir Gerbi" userId="144fd1d6-9023-4717-ba4b-343401a376ce" providerId="ADAL" clId="{7D38AFD5-5C9B-4940-90C7-BA6C2B26D86A}" dt="2021-12-21T22:57:28.173" v="4539" actId="478"/>
        <pc:sldMkLst>
          <pc:docMk/>
          <pc:sldMk cId="25547720" sldId="270"/>
        </pc:sldMkLst>
        <pc:spChg chg="add mod">
          <ac:chgData name="Ofir Gerbi" userId="144fd1d6-9023-4717-ba4b-343401a376ce" providerId="ADAL" clId="{7D38AFD5-5C9B-4940-90C7-BA6C2B26D86A}" dt="2021-12-19T12:01:38.094" v="275" actId="20577"/>
          <ac:spMkLst>
            <pc:docMk/>
            <pc:sldMk cId="25547720" sldId="270"/>
            <ac:spMk id="6" creationId="{A7B329B9-01C7-4841-ABA6-80D6A9B5693D}"/>
          </ac:spMkLst>
        </pc:spChg>
        <pc:spChg chg="mod">
          <ac:chgData name="Ofir Gerbi" userId="144fd1d6-9023-4717-ba4b-343401a376ce" providerId="ADAL" clId="{7D38AFD5-5C9B-4940-90C7-BA6C2B26D86A}" dt="2021-12-19T12:01:56.901" v="276"/>
          <ac:spMkLst>
            <pc:docMk/>
            <pc:sldMk cId="25547720" sldId="270"/>
            <ac:spMk id="9" creationId="{D461297F-8B04-4A49-A4A3-4676EE987759}"/>
          </ac:spMkLst>
        </pc:spChg>
        <pc:spChg chg="mod">
          <ac:chgData name="Ofir Gerbi" userId="144fd1d6-9023-4717-ba4b-343401a376ce" providerId="ADAL" clId="{7D38AFD5-5C9B-4940-90C7-BA6C2B26D86A}" dt="2021-12-19T12:01:03.339" v="272" actId="1076"/>
          <ac:spMkLst>
            <pc:docMk/>
            <pc:sldMk cId="25547720" sldId="270"/>
            <ac:spMk id="43" creationId="{46775EE3-ACDD-47DD-BAF9-531A16625408}"/>
          </ac:spMkLst>
        </pc:spChg>
        <pc:spChg chg="mod">
          <ac:chgData name="Ofir Gerbi" userId="144fd1d6-9023-4717-ba4b-343401a376ce" providerId="ADAL" clId="{7D38AFD5-5C9B-4940-90C7-BA6C2B26D86A}" dt="2021-12-19T12:01:31.526" v="274" actId="207"/>
          <ac:spMkLst>
            <pc:docMk/>
            <pc:sldMk cId="25547720" sldId="270"/>
            <ac:spMk id="51" creationId="{3B6C3E1D-B32F-4311-9029-BD1E717265B7}"/>
          </ac:spMkLst>
        </pc:spChg>
        <pc:grpChg chg="add del mod">
          <ac:chgData name="Ofir Gerbi" userId="144fd1d6-9023-4717-ba4b-343401a376ce" providerId="ADAL" clId="{7D38AFD5-5C9B-4940-90C7-BA6C2B26D86A}" dt="2021-12-21T22:57:28.173" v="4539" actId="478"/>
          <ac:grpSpMkLst>
            <pc:docMk/>
            <pc:sldMk cId="25547720" sldId="270"/>
            <ac:grpSpMk id="7" creationId="{96B616C6-6041-4D53-9A64-1AB77B10C4EF}"/>
          </ac:grpSpMkLst>
        </pc:grpChg>
        <pc:picChg chg="mod">
          <ac:chgData name="Ofir Gerbi" userId="144fd1d6-9023-4717-ba4b-343401a376ce" providerId="ADAL" clId="{7D38AFD5-5C9B-4940-90C7-BA6C2B26D86A}" dt="2021-12-19T12:01:56.901" v="276"/>
          <ac:picMkLst>
            <pc:docMk/>
            <pc:sldMk cId="25547720" sldId="270"/>
            <ac:picMk id="8" creationId="{91540B22-A46E-4B8A-B755-5BDCAAE3C03D}"/>
          </ac:picMkLst>
        </pc:picChg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1498959490" sldId="271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190216325" sldId="273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2621184374" sldId="274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1662221582" sldId="275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2694911902" sldId="276"/>
        </pc:sldMkLst>
      </pc:sldChg>
      <pc:sldChg chg="addSp delSp modSp mod delAnim modAnim">
        <pc:chgData name="Ofir Gerbi" userId="144fd1d6-9023-4717-ba4b-343401a376ce" providerId="ADAL" clId="{7D38AFD5-5C9B-4940-90C7-BA6C2B26D86A}" dt="2021-12-21T22:57:29.826" v="4540" actId="478"/>
        <pc:sldMkLst>
          <pc:docMk/>
          <pc:sldMk cId="649738869" sldId="277"/>
        </pc:sldMkLst>
        <pc:spChg chg="mod">
          <ac:chgData name="Ofir Gerbi" userId="144fd1d6-9023-4717-ba4b-343401a376ce" providerId="ADAL" clId="{7D38AFD5-5C9B-4940-90C7-BA6C2B26D86A}" dt="2021-12-20T12:47:59.073" v="4345"/>
          <ac:spMkLst>
            <pc:docMk/>
            <pc:sldMk cId="649738869" sldId="277"/>
            <ac:spMk id="9" creationId="{B14DE157-2052-4BFD-A2E2-7F435CD8C799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16" creationId="{19972EF7-39EB-4E46-A4EE-FE68AED19B7D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17" creationId="{9C1E8072-360C-4F0D-9FEF-74BAB22C5B39}"/>
          </ac:spMkLst>
        </pc:spChg>
        <pc:spChg chg="mod">
          <ac:chgData name="Ofir Gerbi" userId="144fd1d6-9023-4717-ba4b-343401a376ce" providerId="ADAL" clId="{7D38AFD5-5C9B-4940-90C7-BA6C2B26D86A}" dt="2021-12-19T12:02:29.913" v="300" actId="20577"/>
          <ac:spMkLst>
            <pc:docMk/>
            <pc:sldMk cId="649738869" sldId="277"/>
            <ac:spMk id="19" creationId="{2FB4896D-556A-4550-8BE1-FC24C74F9651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20" creationId="{C89A813D-028C-42F8-A973-5EEE554B6DE8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22" creationId="{0CEB6D11-4719-4D7F-8DAF-7A4907414948}"/>
          </ac:spMkLst>
        </pc:spChg>
        <pc:spChg chg="add mod">
          <ac:chgData name="Ofir Gerbi" userId="144fd1d6-9023-4717-ba4b-343401a376ce" providerId="ADAL" clId="{7D38AFD5-5C9B-4940-90C7-BA6C2B26D86A}" dt="2021-12-19T12:24:15.202" v="651" actId="20577"/>
          <ac:spMkLst>
            <pc:docMk/>
            <pc:sldMk cId="649738869" sldId="277"/>
            <ac:spMk id="23" creationId="{A937748B-FBA9-42E0-A1EA-66862CE1E8EB}"/>
          </ac:spMkLst>
        </pc:spChg>
        <pc:spChg chg="del">
          <ac:chgData name="Ofir Gerbi" userId="144fd1d6-9023-4717-ba4b-343401a376ce" providerId="ADAL" clId="{7D38AFD5-5C9B-4940-90C7-BA6C2B26D86A}" dt="2021-12-19T12:03:06.839" v="306" actId="478"/>
          <ac:spMkLst>
            <pc:docMk/>
            <pc:sldMk cId="649738869" sldId="277"/>
            <ac:spMk id="24" creationId="{49E17B1D-CB02-41B6-8984-4951EE5B6297}"/>
          </ac:spMkLst>
        </pc:spChg>
        <pc:spChg chg="add mod">
          <ac:chgData name="Ofir Gerbi" userId="144fd1d6-9023-4717-ba4b-343401a376ce" providerId="ADAL" clId="{7D38AFD5-5C9B-4940-90C7-BA6C2B26D86A}" dt="2021-12-20T12:33:52.054" v="4052" actId="20577"/>
          <ac:spMkLst>
            <pc:docMk/>
            <pc:sldMk cId="649738869" sldId="277"/>
            <ac:spMk id="25" creationId="{78CC875A-008B-4280-AA6E-669F5B8190A3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26" creationId="{7AFF55D7-CD6A-4A30-BEC1-70F30CF8D5A0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27" creationId="{DD4D55A8-9512-445E-B3F2-44FAF6B0B2FF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28" creationId="{65F7FF62-7D87-4DC1-864A-155C9F4E700A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29" creationId="{4FE329C5-F446-4166-96F5-A9AC5AE18C3F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30" creationId="{9E8B8FAF-D77D-447D-8FED-7F53FC491943}"/>
          </ac:spMkLst>
        </pc:spChg>
        <pc:spChg chg="add del mod">
          <ac:chgData name="Ofir Gerbi" userId="144fd1d6-9023-4717-ba4b-343401a376ce" providerId="ADAL" clId="{7D38AFD5-5C9B-4940-90C7-BA6C2B26D86A}" dt="2021-12-19T12:24:36.534" v="658" actId="478"/>
          <ac:spMkLst>
            <pc:docMk/>
            <pc:sldMk cId="649738869" sldId="277"/>
            <ac:spMk id="31" creationId="{C4FB323E-DA2A-4AF0-8A15-30562C4DED2A}"/>
          </ac:spMkLst>
        </pc:spChg>
        <pc:spChg chg="add del">
          <ac:chgData name="Ofir Gerbi" userId="144fd1d6-9023-4717-ba4b-343401a376ce" providerId="ADAL" clId="{7D38AFD5-5C9B-4940-90C7-BA6C2B26D86A}" dt="2021-12-19T12:24:06.003" v="645" actId="22"/>
          <ac:spMkLst>
            <pc:docMk/>
            <pc:sldMk cId="649738869" sldId="277"/>
            <ac:spMk id="32" creationId="{018F3A06-970E-490C-827C-812CF4DE8392}"/>
          </ac:spMkLst>
        </pc:spChg>
        <pc:spChg chg="add del">
          <ac:chgData name="Ofir Gerbi" userId="144fd1d6-9023-4717-ba4b-343401a376ce" providerId="ADAL" clId="{7D38AFD5-5C9B-4940-90C7-BA6C2B26D86A}" dt="2021-12-19T12:24:06.691" v="647" actId="22"/>
          <ac:spMkLst>
            <pc:docMk/>
            <pc:sldMk cId="649738869" sldId="277"/>
            <ac:spMk id="33" creationId="{D5CEDDE6-B8C9-4259-83C0-640949819C2E}"/>
          </ac:spMkLst>
        </pc:spChg>
        <pc:spChg chg="add mod">
          <ac:chgData name="Ofir Gerbi" userId="144fd1d6-9023-4717-ba4b-343401a376ce" providerId="ADAL" clId="{7D38AFD5-5C9B-4940-90C7-BA6C2B26D86A}" dt="2021-12-19T12:24:41.208" v="660" actId="1076"/>
          <ac:spMkLst>
            <pc:docMk/>
            <pc:sldMk cId="649738869" sldId="277"/>
            <ac:spMk id="34" creationId="{86131A49-A21C-4604-8C78-525C6F6200BC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45" creationId="{4085A111-570A-4BFF-B81B-AF44CB52B644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49" creationId="{F31AE1B0-B1BD-445B-AD56-7106DADEABC6}"/>
          </ac:spMkLst>
        </pc:spChg>
        <pc:spChg chg="del">
          <ac:chgData name="Ofir Gerbi" userId="144fd1d6-9023-4717-ba4b-343401a376ce" providerId="ADAL" clId="{7D38AFD5-5C9B-4940-90C7-BA6C2B26D86A}" dt="2021-12-19T12:03:03.793" v="305" actId="478"/>
          <ac:spMkLst>
            <pc:docMk/>
            <pc:sldMk cId="649738869" sldId="277"/>
            <ac:spMk id="65" creationId="{7BA6BE92-EC1B-4863-B55A-02DB94CB4704}"/>
          </ac:spMkLst>
        </pc:spChg>
        <pc:grpChg chg="add del mod">
          <ac:chgData name="Ofir Gerbi" userId="144fd1d6-9023-4717-ba4b-343401a376ce" providerId="ADAL" clId="{7D38AFD5-5C9B-4940-90C7-BA6C2B26D86A}" dt="2021-12-21T22:57:29.826" v="4540" actId="478"/>
          <ac:grpSpMkLst>
            <pc:docMk/>
            <pc:sldMk cId="649738869" sldId="277"/>
            <ac:grpSpMk id="7" creationId="{F10E479D-497A-49B9-AE7C-1A0D756BD51D}"/>
          </ac:grpSpMkLst>
        </pc:grpChg>
        <pc:picChg chg="mod">
          <ac:chgData name="Ofir Gerbi" userId="144fd1d6-9023-4717-ba4b-343401a376ce" providerId="ADAL" clId="{7D38AFD5-5C9B-4940-90C7-BA6C2B26D86A}" dt="2021-12-20T12:47:59.073" v="4345"/>
          <ac:picMkLst>
            <pc:docMk/>
            <pc:sldMk cId="649738869" sldId="277"/>
            <ac:picMk id="8" creationId="{2A28F34A-5A8F-42D5-B651-1C73E8C69F55}"/>
          </ac:picMkLst>
        </pc:picChg>
        <pc:picChg chg="del">
          <ac:chgData name="Ofir Gerbi" userId="144fd1d6-9023-4717-ba4b-343401a376ce" providerId="ADAL" clId="{7D38AFD5-5C9B-4940-90C7-BA6C2B26D86A}" dt="2021-12-19T12:03:03.793" v="305" actId="478"/>
          <ac:picMkLst>
            <pc:docMk/>
            <pc:sldMk cId="649738869" sldId="277"/>
            <ac:picMk id="11" creationId="{2919E60D-471D-42AB-848C-F165E7CB4978}"/>
          </ac:picMkLst>
        </pc:picChg>
        <pc:picChg chg="mod">
          <ac:chgData name="Ofir Gerbi" userId="144fd1d6-9023-4717-ba4b-343401a376ce" providerId="ADAL" clId="{7D38AFD5-5C9B-4940-90C7-BA6C2B26D86A}" dt="2021-12-19T12:02:55.221" v="304" actId="14100"/>
          <ac:picMkLst>
            <pc:docMk/>
            <pc:sldMk cId="649738869" sldId="277"/>
            <ac:picMk id="18" creationId="{CDD7A710-46EF-41ED-89F5-82F5E0A2C8D9}"/>
          </ac:picMkLst>
        </pc:picChg>
        <pc:picChg chg="del">
          <ac:chgData name="Ofir Gerbi" userId="144fd1d6-9023-4717-ba4b-343401a376ce" providerId="ADAL" clId="{7D38AFD5-5C9B-4940-90C7-BA6C2B26D86A}" dt="2021-12-19T12:03:03.793" v="305" actId="478"/>
          <ac:picMkLst>
            <pc:docMk/>
            <pc:sldMk cId="649738869" sldId="277"/>
            <ac:picMk id="21" creationId="{11895C01-4D30-4A36-B61A-EAFA9AEECB60}"/>
          </ac:picMkLst>
        </pc:picChg>
        <pc:picChg chg="del">
          <ac:chgData name="Ofir Gerbi" userId="144fd1d6-9023-4717-ba4b-343401a376ce" providerId="ADAL" clId="{7D38AFD5-5C9B-4940-90C7-BA6C2B26D86A}" dt="2021-12-19T12:03:03.793" v="305" actId="478"/>
          <ac:picMkLst>
            <pc:docMk/>
            <pc:sldMk cId="649738869" sldId="277"/>
            <ac:picMk id="44" creationId="{A64F78C5-0804-4B68-ADAD-1DA034830F52}"/>
          </ac:picMkLst>
        </pc:picChg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969472777" sldId="284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724734661" sldId="286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2084984899" sldId="287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67849593" sldId="289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4060653541" sldId="291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1355541320" sldId="292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483424022" sldId="293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977481286" sldId="294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59589643" sldId="295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3021047529" sldId="296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204240236" sldId="297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799015971" sldId="298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100317066" sldId="299"/>
        </pc:sldMkLst>
      </pc:sldChg>
      <pc:sldChg chg="del">
        <pc:chgData name="Ofir Gerbi" userId="144fd1d6-9023-4717-ba4b-343401a376ce" providerId="ADAL" clId="{7D38AFD5-5C9B-4940-90C7-BA6C2B26D86A}" dt="2021-12-20T00:41:47.778" v="3886" actId="2696"/>
        <pc:sldMkLst>
          <pc:docMk/>
          <pc:sldMk cId="972255073" sldId="300"/>
        </pc:sldMkLst>
      </pc:sldChg>
      <pc:sldChg chg="modSp add del mod">
        <pc:chgData name="Ofir Gerbi" userId="144fd1d6-9023-4717-ba4b-343401a376ce" providerId="ADAL" clId="{7D38AFD5-5C9B-4940-90C7-BA6C2B26D86A}" dt="2021-12-19T12:39:33.993" v="1213" actId="47"/>
        <pc:sldMkLst>
          <pc:docMk/>
          <pc:sldMk cId="3588470168" sldId="301"/>
        </pc:sldMkLst>
        <pc:spChg chg="mod">
          <ac:chgData name="Ofir Gerbi" userId="144fd1d6-9023-4717-ba4b-343401a376ce" providerId="ADAL" clId="{7D38AFD5-5C9B-4940-90C7-BA6C2B26D86A}" dt="2021-12-19T12:26:44.049" v="750" actId="20577"/>
          <ac:spMkLst>
            <pc:docMk/>
            <pc:sldMk cId="3588470168" sldId="301"/>
            <ac:spMk id="19" creationId="{2FB4896D-556A-4550-8BE1-FC24C74F9651}"/>
          </ac:spMkLst>
        </pc:spChg>
        <pc:picChg chg="mod">
          <ac:chgData name="Ofir Gerbi" userId="144fd1d6-9023-4717-ba4b-343401a376ce" providerId="ADAL" clId="{7D38AFD5-5C9B-4940-90C7-BA6C2B26D86A}" dt="2021-12-19T12:26:43.586" v="749" actId="14100"/>
          <ac:picMkLst>
            <pc:docMk/>
            <pc:sldMk cId="3588470168" sldId="301"/>
            <ac:picMk id="18" creationId="{CDD7A710-46EF-41ED-89F5-82F5E0A2C8D9}"/>
          </ac:picMkLst>
        </pc:picChg>
      </pc:sldChg>
      <pc:sldChg chg="addSp delSp modSp add del mod delAnim">
        <pc:chgData name="Ofir Gerbi" userId="144fd1d6-9023-4717-ba4b-343401a376ce" providerId="ADAL" clId="{7D38AFD5-5C9B-4940-90C7-BA6C2B26D86A}" dt="2021-12-19T12:42:45.480" v="1256" actId="47"/>
        <pc:sldMkLst>
          <pc:docMk/>
          <pc:sldMk cId="259270951" sldId="302"/>
        </pc:sldMkLst>
        <pc:spChg chg="mod">
          <ac:chgData name="Ofir Gerbi" userId="144fd1d6-9023-4717-ba4b-343401a376ce" providerId="ADAL" clId="{7D38AFD5-5C9B-4940-90C7-BA6C2B26D86A}" dt="2021-12-19T12:27:00.669" v="762" actId="20577"/>
          <ac:spMkLst>
            <pc:docMk/>
            <pc:sldMk cId="259270951" sldId="302"/>
            <ac:spMk id="19" creationId="{2FB4896D-556A-4550-8BE1-FC24C74F9651}"/>
          </ac:spMkLst>
        </pc:spChg>
        <pc:spChg chg="mod">
          <ac:chgData name="Ofir Gerbi" userId="144fd1d6-9023-4717-ba4b-343401a376ce" providerId="ADAL" clId="{7D38AFD5-5C9B-4940-90C7-BA6C2B26D86A}" dt="2021-12-19T12:37:22.864" v="1031" actId="1076"/>
          <ac:spMkLst>
            <pc:docMk/>
            <pc:sldMk cId="259270951" sldId="302"/>
            <ac:spMk id="23" creationId="{A937748B-FBA9-42E0-A1EA-66862CE1E8EB}"/>
          </ac:spMkLst>
        </pc:spChg>
        <pc:spChg chg="del mod">
          <ac:chgData name="Ofir Gerbi" userId="144fd1d6-9023-4717-ba4b-343401a376ce" providerId="ADAL" clId="{7D38AFD5-5C9B-4940-90C7-BA6C2B26D86A}" dt="2021-12-19T12:37:32.900" v="1034" actId="478"/>
          <ac:spMkLst>
            <pc:docMk/>
            <pc:sldMk cId="259270951" sldId="302"/>
            <ac:spMk id="25" creationId="{78CC875A-008B-4280-AA6E-669F5B8190A3}"/>
          </ac:spMkLst>
        </pc:spChg>
        <pc:spChg chg="mod">
          <ac:chgData name="Ofir Gerbi" userId="144fd1d6-9023-4717-ba4b-343401a376ce" providerId="ADAL" clId="{7D38AFD5-5C9B-4940-90C7-BA6C2B26D86A}" dt="2021-12-19T12:39:07.462" v="1212" actId="20577"/>
          <ac:spMkLst>
            <pc:docMk/>
            <pc:sldMk cId="259270951" sldId="302"/>
            <ac:spMk id="34" creationId="{86131A49-A21C-4604-8C78-525C6F6200BC}"/>
          </ac:spMkLst>
        </pc:spChg>
        <pc:picChg chg="add mod">
          <ac:chgData name="Ofir Gerbi" userId="144fd1d6-9023-4717-ba4b-343401a376ce" providerId="ADAL" clId="{7D38AFD5-5C9B-4940-90C7-BA6C2B26D86A}" dt="2021-12-19T12:27:10.824" v="764" actId="1076"/>
          <ac:picMkLst>
            <pc:docMk/>
            <pc:sldMk cId="259270951" sldId="302"/>
            <ac:picMk id="7" creationId="{21F83799-8384-4D40-84B8-4B1827A66ADF}"/>
          </ac:picMkLst>
        </pc:picChg>
        <pc:picChg chg="del">
          <ac:chgData name="Ofir Gerbi" userId="144fd1d6-9023-4717-ba4b-343401a376ce" providerId="ADAL" clId="{7D38AFD5-5C9B-4940-90C7-BA6C2B26D86A}" dt="2021-12-19T12:26:58.866" v="755" actId="478"/>
          <ac:picMkLst>
            <pc:docMk/>
            <pc:sldMk cId="259270951" sldId="302"/>
            <ac:picMk id="18" creationId="{CDD7A710-46EF-41ED-89F5-82F5E0A2C8D9}"/>
          </ac:picMkLst>
        </pc:picChg>
      </pc:sldChg>
      <pc:sldChg chg="addSp delSp modSp add mod">
        <pc:chgData name="Ofir Gerbi" userId="144fd1d6-9023-4717-ba4b-343401a376ce" providerId="ADAL" clId="{7D38AFD5-5C9B-4940-90C7-BA6C2B26D86A}" dt="2021-12-21T22:57:35.065" v="4541" actId="478"/>
        <pc:sldMkLst>
          <pc:docMk/>
          <pc:sldMk cId="3263836745" sldId="303"/>
        </pc:sldMkLst>
        <pc:spChg chg="mod">
          <ac:chgData name="Ofir Gerbi" userId="144fd1d6-9023-4717-ba4b-343401a376ce" providerId="ADAL" clId="{7D38AFD5-5C9B-4940-90C7-BA6C2B26D86A}" dt="2021-12-20T12:47:59.507" v="4346"/>
          <ac:spMkLst>
            <pc:docMk/>
            <pc:sldMk cId="3263836745" sldId="303"/>
            <ac:spMk id="9" creationId="{540B9014-E6C1-4501-8BE4-0B1D1BF6299B}"/>
          </ac:spMkLst>
        </pc:spChg>
        <pc:spChg chg="mod">
          <ac:chgData name="Ofir Gerbi" userId="144fd1d6-9023-4717-ba4b-343401a376ce" providerId="ADAL" clId="{7D38AFD5-5C9B-4940-90C7-BA6C2B26D86A}" dt="2021-12-19T12:42:31.930" v="1255" actId="20577"/>
          <ac:spMkLst>
            <pc:docMk/>
            <pc:sldMk cId="3263836745" sldId="303"/>
            <ac:spMk id="23" creationId="{A937748B-FBA9-42E0-A1EA-66862CE1E8EB}"/>
          </ac:spMkLst>
        </pc:spChg>
        <pc:grpChg chg="add del mod">
          <ac:chgData name="Ofir Gerbi" userId="144fd1d6-9023-4717-ba4b-343401a376ce" providerId="ADAL" clId="{7D38AFD5-5C9B-4940-90C7-BA6C2B26D86A}" dt="2021-12-21T22:57:35.065" v="4541" actId="478"/>
          <ac:grpSpMkLst>
            <pc:docMk/>
            <pc:sldMk cId="3263836745" sldId="303"/>
            <ac:grpSpMk id="6" creationId="{15CDD141-F5E4-4457-BB15-917304179E4E}"/>
          </ac:grpSpMkLst>
        </pc:grpChg>
        <pc:picChg chg="mod">
          <ac:chgData name="Ofir Gerbi" userId="144fd1d6-9023-4717-ba4b-343401a376ce" providerId="ADAL" clId="{7D38AFD5-5C9B-4940-90C7-BA6C2B26D86A}" dt="2021-12-20T12:47:59.507" v="4346"/>
          <ac:picMkLst>
            <pc:docMk/>
            <pc:sldMk cId="3263836745" sldId="303"/>
            <ac:picMk id="8" creationId="{76BF5589-C22E-42C4-824F-44CC990FCEC6}"/>
          </ac:picMkLst>
        </pc:picChg>
      </pc:sldChg>
      <pc:sldChg chg="addSp delSp modSp add mod delAnim modAnim">
        <pc:chgData name="Ofir Gerbi" userId="144fd1d6-9023-4717-ba4b-343401a376ce" providerId="ADAL" clId="{7D38AFD5-5C9B-4940-90C7-BA6C2B26D86A}" dt="2021-12-21T22:57:38.073" v="4542" actId="478"/>
        <pc:sldMkLst>
          <pc:docMk/>
          <pc:sldMk cId="1735200" sldId="304"/>
        </pc:sldMkLst>
        <pc:spChg chg="add mod">
          <ac:chgData name="Ofir Gerbi" userId="144fd1d6-9023-4717-ba4b-343401a376ce" providerId="ADAL" clId="{7D38AFD5-5C9B-4940-90C7-BA6C2B26D86A}" dt="2021-12-19T12:49:13.783" v="1354" actId="1076"/>
          <ac:spMkLst>
            <pc:docMk/>
            <pc:sldMk cId="1735200" sldId="304"/>
            <ac:spMk id="6" creationId="{795F9282-C3FA-408A-A52E-5FDF020ABE90}"/>
          </ac:spMkLst>
        </pc:spChg>
        <pc:spChg chg="add mod">
          <ac:chgData name="Ofir Gerbi" userId="144fd1d6-9023-4717-ba4b-343401a376ce" providerId="ADAL" clId="{7D38AFD5-5C9B-4940-90C7-BA6C2B26D86A}" dt="2021-12-19T12:52:30.022" v="1380" actId="20577"/>
          <ac:spMkLst>
            <pc:docMk/>
            <pc:sldMk cId="1735200" sldId="304"/>
            <ac:spMk id="9" creationId="{E533304F-7D7D-4EFE-8238-C40B3582A669}"/>
          </ac:spMkLst>
        </pc:spChg>
        <pc:spChg chg="mod">
          <ac:chgData name="Ofir Gerbi" userId="144fd1d6-9023-4717-ba4b-343401a376ce" providerId="ADAL" clId="{7D38AFD5-5C9B-4940-90C7-BA6C2B26D86A}" dt="2021-12-20T12:48:00.332" v="4347"/>
          <ac:spMkLst>
            <pc:docMk/>
            <pc:sldMk cId="1735200" sldId="304"/>
            <ac:spMk id="10" creationId="{787240BA-9BA3-4000-9A17-94D0775E135E}"/>
          </ac:spMkLst>
        </pc:spChg>
        <pc:spChg chg="del mod">
          <ac:chgData name="Ofir Gerbi" userId="144fd1d6-9023-4717-ba4b-343401a376ce" providerId="ADAL" clId="{7D38AFD5-5C9B-4940-90C7-BA6C2B26D86A}" dt="2021-12-19T12:52:22.977" v="1367" actId="478"/>
          <ac:spMkLst>
            <pc:docMk/>
            <pc:sldMk cId="1735200" sldId="304"/>
            <ac:spMk id="19" creationId="{2FB4896D-556A-4550-8BE1-FC24C74F9651}"/>
          </ac:spMkLst>
        </pc:spChg>
        <pc:spChg chg="del">
          <ac:chgData name="Ofir Gerbi" userId="144fd1d6-9023-4717-ba4b-343401a376ce" providerId="ADAL" clId="{7D38AFD5-5C9B-4940-90C7-BA6C2B26D86A}" dt="2021-12-19T12:44:08.893" v="1295" actId="478"/>
          <ac:spMkLst>
            <pc:docMk/>
            <pc:sldMk cId="1735200" sldId="304"/>
            <ac:spMk id="23" creationId="{A937748B-FBA9-42E0-A1EA-66862CE1E8EB}"/>
          </ac:spMkLst>
        </pc:spChg>
        <pc:spChg chg="del">
          <ac:chgData name="Ofir Gerbi" userId="144fd1d6-9023-4717-ba4b-343401a376ce" providerId="ADAL" clId="{7D38AFD5-5C9B-4940-90C7-BA6C2B26D86A}" dt="2021-12-19T12:44:08.893" v="1295" actId="478"/>
          <ac:spMkLst>
            <pc:docMk/>
            <pc:sldMk cId="1735200" sldId="304"/>
            <ac:spMk id="34" creationId="{86131A49-A21C-4604-8C78-525C6F6200BC}"/>
          </ac:spMkLst>
        </pc:spChg>
        <pc:grpChg chg="add del mod">
          <ac:chgData name="Ofir Gerbi" userId="144fd1d6-9023-4717-ba4b-343401a376ce" providerId="ADAL" clId="{7D38AFD5-5C9B-4940-90C7-BA6C2B26D86A}" dt="2021-12-21T22:57:38.073" v="4542" actId="478"/>
          <ac:grpSpMkLst>
            <pc:docMk/>
            <pc:sldMk cId="1735200" sldId="304"/>
            <ac:grpSpMk id="5" creationId="{4B54C2BC-027F-489B-85B1-CF9388A3A881}"/>
          </ac:grpSpMkLst>
        </pc:grpChg>
        <pc:picChg chg="del mod">
          <ac:chgData name="Ofir Gerbi" userId="144fd1d6-9023-4717-ba4b-343401a376ce" providerId="ADAL" clId="{7D38AFD5-5C9B-4940-90C7-BA6C2B26D86A}" dt="2021-12-19T12:52:22.977" v="1367" actId="478"/>
          <ac:picMkLst>
            <pc:docMk/>
            <pc:sldMk cId="1735200" sldId="304"/>
            <ac:picMk id="7" creationId="{21F83799-8384-4D40-84B8-4B1827A66ADF}"/>
          </ac:picMkLst>
        </pc:picChg>
        <pc:picChg chg="mod">
          <ac:chgData name="Ofir Gerbi" userId="144fd1d6-9023-4717-ba4b-343401a376ce" providerId="ADAL" clId="{7D38AFD5-5C9B-4940-90C7-BA6C2B26D86A}" dt="2021-12-20T12:48:00.332" v="4347"/>
          <ac:picMkLst>
            <pc:docMk/>
            <pc:sldMk cId="1735200" sldId="304"/>
            <ac:picMk id="7" creationId="{564636EE-CE0C-4CEF-A726-B9B6FB97C66D}"/>
          </ac:picMkLst>
        </pc:picChg>
        <pc:picChg chg="add mod">
          <ac:chgData name="Ofir Gerbi" userId="144fd1d6-9023-4717-ba4b-343401a376ce" providerId="ADAL" clId="{7D38AFD5-5C9B-4940-90C7-BA6C2B26D86A}" dt="2021-12-19T12:52:35.705" v="1381" actId="14100"/>
          <ac:picMkLst>
            <pc:docMk/>
            <pc:sldMk cId="1735200" sldId="304"/>
            <ac:picMk id="8" creationId="{338ABD69-76C2-44EC-BC47-06CE6B12ACB3}"/>
          </ac:picMkLst>
        </pc:picChg>
      </pc:sldChg>
      <pc:sldChg chg="addSp delSp modSp add mod delAnim modAnim">
        <pc:chgData name="Ofir Gerbi" userId="144fd1d6-9023-4717-ba4b-343401a376ce" providerId="ADAL" clId="{7D38AFD5-5C9B-4940-90C7-BA6C2B26D86A}" dt="2021-12-21T22:57:40.121" v="4543" actId="478"/>
        <pc:sldMkLst>
          <pc:docMk/>
          <pc:sldMk cId="2998350427" sldId="305"/>
        </pc:sldMkLst>
        <pc:spChg chg="add mod">
          <ac:chgData name="Ofir Gerbi" userId="144fd1d6-9023-4717-ba4b-343401a376ce" providerId="ADAL" clId="{7D38AFD5-5C9B-4940-90C7-BA6C2B26D86A}" dt="2021-12-19T12:50:30.136" v="1364" actId="20577"/>
          <ac:spMkLst>
            <pc:docMk/>
            <pc:sldMk cId="2998350427" sldId="305"/>
            <ac:spMk id="5" creationId="{65154485-3BB4-453F-8305-D8770AA270CE}"/>
          </ac:spMkLst>
        </pc:spChg>
        <pc:spChg chg="del">
          <ac:chgData name="Ofir Gerbi" userId="144fd1d6-9023-4717-ba4b-343401a376ce" providerId="ADAL" clId="{7D38AFD5-5C9B-4940-90C7-BA6C2B26D86A}" dt="2021-12-19T12:50:37.507" v="1365" actId="478"/>
          <ac:spMkLst>
            <pc:docMk/>
            <pc:sldMk cId="2998350427" sldId="305"/>
            <ac:spMk id="6" creationId="{795F9282-C3FA-408A-A52E-5FDF020ABE90}"/>
          </ac:spMkLst>
        </pc:spChg>
        <pc:spChg chg="add mod">
          <ac:chgData name="Ofir Gerbi" userId="144fd1d6-9023-4717-ba4b-343401a376ce" providerId="ADAL" clId="{7D38AFD5-5C9B-4940-90C7-BA6C2B26D86A}" dt="2021-12-19T12:56:46.690" v="1517" actId="1036"/>
          <ac:spMkLst>
            <pc:docMk/>
            <pc:sldMk cId="2998350427" sldId="305"/>
            <ac:spMk id="14" creationId="{5A5B221B-C827-4906-9BBE-E3B88B8519AC}"/>
          </ac:spMkLst>
        </pc:spChg>
        <pc:spChg chg="add mod">
          <ac:chgData name="Ofir Gerbi" userId="144fd1d6-9023-4717-ba4b-343401a376ce" providerId="ADAL" clId="{7D38AFD5-5C9B-4940-90C7-BA6C2B26D86A}" dt="2021-12-19T12:59:47.044" v="1676" actId="207"/>
          <ac:spMkLst>
            <pc:docMk/>
            <pc:sldMk cId="2998350427" sldId="305"/>
            <ac:spMk id="16" creationId="{FCDC41BC-692A-4BC1-9737-7CC96CB2EB89}"/>
          </ac:spMkLst>
        </pc:spChg>
        <pc:spChg chg="add mod">
          <ac:chgData name="Ofir Gerbi" userId="144fd1d6-9023-4717-ba4b-343401a376ce" providerId="ADAL" clId="{7D38AFD5-5C9B-4940-90C7-BA6C2B26D86A}" dt="2021-12-19T12:59:47.044" v="1676" actId="207"/>
          <ac:spMkLst>
            <pc:docMk/>
            <pc:sldMk cId="2998350427" sldId="305"/>
            <ac:spMk id="17" creationId="{C8AC4455-4990-4AB7-A0AC-9E4DB0D4368A}"/>
          </ac:spMkLst>
        </pc:spChg>
        <pc:spChg chg="add mod">
          <ac:chgData name="Ofir Gerbi" userId="144fd1d6-9023-4717-ba4b-343401a376ce" providerId="ADAL" clId="{7D38AFD5-5C9B-4940-90C7-BA6C2B26D86A}" dt="2021-12-19T12:56:46.690" v="1517" actId="1036"/>
          <ac:spMkLst>
            <pc:docMk/>
            <pc:sldMk cId="2998350427" sldId="305"/>
            <ac:spMk id="18" creationId="{8863CCDB-4A5D-4EEB-8098-06BA961CAC63}"/>
          </ac:spMkLst>
        </pc:spChg>
        <pc:spChg chg="del">
          <ac:chgData name="Ofir Gerbi" userId="144fd1d6-9023-4717-ba4b-343401a376ce" providerId="ADAL" clId="{7D38AFD5-5C9B-4940-90C7-BA6C2B26D86A}" dt="2021-12-19T12:50:26.551" v="1356" actId="478"/>
          <ac:spMkLst>
            <pc:docMk/>
            <pc:sldMk cId="2998350427" sldId="305"/>
            <ac:spMk id="19" creationId="{2FB4896D-556A-4550-8BE1-FC24C74F9651}"/>
          </ac:spMkLst>
        </pc:spChg>
        <pc:spChg chg="add mod">
          <ac:chgData name="Ofir Gerbi" userId="144fd1d6-9023-4717-ba4b-343401a376ce" providerId="ADAL" clId="{7D38AFD5-5C9B-4940-90C7-BA6C2B26D86A}" dt="2021-12-19T12:56:46.690" v="1517" actId="1036"/>
          <ac:spMkLst>
            <pc:docMk/>
            <pc:sldMk cId="2998350427" sldId="305"/>
            <ac:spMk id="21" creationId="{F6D40B66-5343-4D50-99C0-F2699CC68FAC}"/>
          </ac:spMkLst>
        </pc:spChg>
        <pc:spChg chg="add mod">
          <ac:chgData name="Ofir Gerbi" userId="144fd1d6-9023-4717-ba4b-343401a376ce" providerId="ADAL" clId="{7D38AFD5-5C9B-4940-90C7-BA6C2B26D86A}" dt="2021-12-19T12:56:46.690" v="1517" actId="1036"/>
          <ac:spMkLst>
            <pc:docMk/>
            <pc:sldMk cId="2998350427" sldId="305"/>
            <ac:spMk id="22" creationId="{6FAF3141-24F3-4C30-9C8D-7CBFCB3A2C54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23" creationId="{D84A0454-FD9D-456D-AE58-2322DF2D9786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24" creationId="{DA94FB3C-DBCC-4525-A1CC-1DF7BF28CC8D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25" creationId="{CFD40CD6-D85A-410C-8A13-A7D00C5D99DB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26" creationId="{5FF9F404-321B-4900-B90B-FA5FDBB44A9E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28" creationId="{3F515083-FA53-4203-995E-F3E19AC7F457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29" creationId="{7EFA8EA8-7A15-4465-A434-51A5B3A054ED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30" creationId="{BBE3E475-ADD6-4172-B0EC-02B2F1261E62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31" creationId="{74FAF73C-3F59-4D28-83A1-9E99E44005B9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32" creationId="{1920CBE7-3AF0-4C4F-921C-8DBD9156043C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33" creationId="{24A36BA7-22FB-469D-B027-DFCB9A99027D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35" creationId="{84330AF5-6F28-41F3-B933-BD57D4B1BE61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36" creationId="{3ADBC37B-DEC0-4978-AA7E-04982AF1E78E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37" creationId="{5803FF32-A44B-4CD3-B3EC-8F4C0B340216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38" creationId="{5D208322-CE7A-49FF-B8CF-E2CBF42EC297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39" creationId="{72764B24-761E-49CD-9D44-052E42CDFE65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40" creationId="{7927EFC2-16FD-4C7C-9303-2BD9B77CE266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42" creationId="{FA9F3166-ABBE-4D99-8D7D-D0B15708F65C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43" creationId="{65168D3D-F3F2-454B-8D9C-E8FBD69995F3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44" creationId="{88F35243-CA71-4A2D-8614-6122514DB101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45" creationId="{94EB3997-4074-4302-9431-B400A96204B8}"/>
          </ac:spMkLst>
        </pc:spChg>
        <pc:spChg chg="mod">
          <ac:chgData name="Ofir Gerbi" userId="144fd1d6-9023-4717-ba4b-343401a376ce" providerId="ADAL" clId="{7D38AFD5-5C9B-4940-90C7-BA6C2B26D86A}" dt="2021-12-20T12:48:01.668" v="4348"/>
          <ac:spMkLst>
            <pc:docMk/>
            <pc:sldMk cId="2998350427" sldId="305"/>
            <ac:spMk id="46" creationId="{47B765D4-568F-426E-AD15-2F1C5AD3E588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46" creationId="{8CD9ECC0-1F58-40FC-89CC-978DB530C1CF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47" creationId="{204A01A3-5619-4D1C-9E1C-77DB27CB71DF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49" creationId="{E140B2E8-714F-4F81-940E-CC051C75DC07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50" creationId="{7398072F-DB7C-49AB-A6C4-4254D0346E52}"/>
          </ac:spMkLst>
        </pc:spChg>
        <pc:spChg chg="add del mod">
          <ac:chgData name="Ofir Gerbi" userId="144fd1d6-9023-4717-ba4b-343401a376ce" providerId="ADAL" clId="{7D38AFD5-5C9B-4940-90C7-BA6C2B26D86A}" dt="2021-12-19T12:59:08.785" v="1668" actId="478"/>
          <ac:spMkLst>
            <pc:docMk/>
            <pc:sldMk cId="2998350427" sldId="305"/>
            <ac:spMk id="51" creationId="{A111D099-2134-45D8-9243-D1AD273BBD55}"/>
          </ac:spMkLst>
        </pc:spChg>
        <pc:spChg chg="add mod">
          <ac:chgData name="Ofir Gerbi" userId="144fd1d6-9023-4717-ba4b-343401a376ce" providerId="ADAL" clId="{7D38AFD5-5C9B-4940-90C7-BA6C2B26D86A}" dt="2021-12-19T12:59:46.540" v="1675" actId="207"/>
          <ac:spMkLst>
            <pc:docMk/>
            <pc:sldMk cId="2998350427" sldId="305"/>
            <ac:spMk id="52" creationId="{BAEE0996-4AFA-4E10-9EF9-A3A63F2FA6F9}"/>
          </ac:spMkLst>
        </pc:spChg>
        <pc:spChg chg="add mod">
          <ac:chgData name="Ofir Gerbi" userId="144fd1d6-9023-4717-ba4b-343401a376ce" providerId="ADAL" clId="{7D38AFD5-5C9B-4940-90C7-BA6C2B26D86A}" dt="2021-12-19T12:59:27.670" v="1671" actId="1076"/>
          <ac:spMkLst>
            <pc:docMk/>
            <pc:sldMk cId="2998350427" sldId="305"/>
            <ac:spMk id="53" creationId="{1C84D693-4D30-4BD5-86F0-07B2FA8025CA}"/>
          </ac:spMkLst>
        </pc:spChg>
        <pc:spChg chg="add mod">
          <ac:chgData name="Ofir Gerbi" userId="144fd1d6-9023-4717-ba4b-343401a376ce" providerId="ADAL" clId="{7D38AFD5-5C9B-4940-90C7-BA6C2B26D86A}" dt="2021-12-19T12:59:16.386" v="1669" actId="1076"/>
          <ac:spMkLst>
            <pc:docMk/>
            <pc:sldMk cId="2998350427" sldId="305"/>
            <ac:spMk id="54" creationId="{1EE8EF3C-8FF7-4FDF-95D3-8A4246AFDFB3}"/>
          </ac:spMkLst>
        </pc:spChg>
        <pc:spChg chg="add mod">
          <ac:chgData name="Ofir Gerbi" userId="144fd1d6-9023-4717-ba4b-343401a376ce" providerId="ADAL" clId="{7D38AFD5-5C9B-4940-90C7-BA6C2B26D86A}" dt="2021-12-19T12:59:22.778" v="1670" actId="1076"/>
          <ac:spMkLst>
            <pc:docMk/>
            <pc:sldMk cId="2998350427" sldId="305"/>
            <ac:spMk id="55" creationId="{FA513F5C-F16A-4640-BF44-5134A3DFAB0B}"/>
          </ac:spMkLst>
        </pc:spChg>
        <pc:grpChg chg="add del mod">
          <ac:chgData name="Ofir Gerbi" userId="144fd1d6-9023-4717-ba4b-343401a376ce" providerId="ADAL" clId="{7D38AFD5-5C9B-4940-90C7-BA6C2B26D86A}" dt="2021-12-21T22:57:40.121" v="4543" actId="478"/>
          <ac:grpSpMkLst>
            <pc:docMk/>
            <pc:sldMk cId="2998350427" sldId="305"/>
            <ac:grpSpMk id="44" creationId="{57F3B8E1-E246-4910-87CB-B22DE4DE4C6B}"/>
          </ac:grpSpMkLst>
        </pc:grpChg>
        <pc:picChg chg="del">
          <ac:chgData name="Ofir Gerbi" userId="144fd1d6-9023-4717-ba4b-343401a376ce" providerId="ADAL" clId="{7D38AFD5-5C9B-4940-90C7-BA6C2B26D86A}" dt="2021-12-19T12:50:26.551" v="1356" actId="478"/>
          <ac:picMkLst>
            <pc:docMk/>
            <pc:sldMk cId="2998350427" sldId="305"/>
            <ac:picMk id="7" creationId="{21F83799-8384-4D40-84B8-4B1827A66ADF}"/>
          </ac:picMkLst>
        </pc:picChg>
        <pc:picChg chg="add mod">
          <ac:chgData name="Ofir Gerbi" userId="144fd1d6-9023-4717-ba4b-343401a376ce" providerId="ADAL" clId="{7D38AFD5-5C9B-4940-90C7-BA6C2B26D86A}" dt="2021-12-19T12:56:37.880" v="1500" actId="1036"/>
          <ac:picMkLst>
            <pc:docMk/>
            <pc:sldMk cId="2998350427" sldId="305"/>
            <ac:picMk id="8" creationId="{BCE4DA45-D3E9-408F-8BE7-E0D9DAAC39BF}"/>
          </ac:picMkLst>
        </pc:picChg>
        <pc:picChg chg="mod">
          <ac:chgData name="Ofir Gerbi" userId="144fd1d6-9023-4717-ba4b-343401a376ce" providerId="ADAL" clId="{7D38AFD5-5C9B-4940-90C7-BA6C2B26D86A}" dt="2021-12-20T12:48:01.668" v="4348"/>
          <ac:picMkLst>
            <pc:docMk/>
            <pc:sldMk cId="2998350427" sldId="305"/>
            <ac:picMk id="45" creationId="{455AD9E7-FD59-48C1-966F-A7AFDB4ACF2E}"/>
          </ac:picMkLst>
        </pc:pic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9" creationId="{3524B391-D16D-4547-A768-EAAA968127A2}"/>
          </ac:cxnSpMkLst>
        </pc:cxn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10" creationId="{4A43C113-5B75-413C-BFDA-EB45694324BF}"/>
          </ac:cxnSpMkLst>
        </pc:cxn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11" creationId="{57ED7FE5-04AE-448A-A85D-F3C5176B8219}"/>
          </ac:cxnSpMkLst>
        </pc:cxn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12" creationId="{4146D8D0-85FF-48C1-9B66-E328D4A73CA8}"/>
          </ac:cxnSpMkLst>
        </pc:cxn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13" creationId="{6458BB44-F344-4E40-8176-D10EF0936939}"/>
          </ac:cxnSpMkLst>
        </pc:cxn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15" creationId="{692C3EC0-170A-47C0-8598-180950C19EC8}"/>
          </ac:cxnSpMkLst>
        </pc:cxnChg>
        <pc:cxnChg chg="add mod">
          <ac:chgData name="Ofir Gerbi" userId="144fd1d6-9023-4717-ba4b-343401a376ce" providerId="ADAL" clId="{7D38AFD5-5C9B-4940-90C7-BA6C2B26D86A}" dt="2021-12-19T12:56:46.690" v="1517" actId="1036"/>
          <ac:cxnSpMkLst>
            <pc:docMk/>
            <pc:sldMk cId="2998350427" sldId="305"/>
            <ac:cxnSpMk id="20" creationId="{8ACF6FA5-2347-4E7B-8371-AFC6DAE023A7}"/>
          </ac:cxnSpMkLst>
        </pc:cxnChg>
        <pc:cxnChg chg="add mod">
          <ac:chgData name="Ofir Gerbi" userId="144fd1d6-9023-4717-ba4b-343401a376ce" providerId="ADAL" clId="{7D38AFD5-5C9B-4940-90C7-BA6C2B26D86A}" dt="2021-12-19T12:59:27.670" v="1671" actId="1076"/>
          <ac:cxnSpMkLst>
            <pc:docMk/>
            <pc:sldMk cId="2998350427" sldId="305"/>
            <ac:cxnSpMk id="27" creationId="{2EF7DD16-1E4D-40EA-B707-F122C5F3C7BD}"/>
          </ac:cxnSpMkLst>
        </pc:cxnChg>
        <pc:cxnChg chg="add mod">
          <ac:chgData name="Ofir Gerbi" userId="144fd1d6-9023-4717-ba4b-343401a376ce" providerId="ADAL" clId="{7D38AFD5-5C9B-4940-90C7-BA6C2B26D86A}" dt="2021-12-19T12:59:22.778" v="1670" actId="1076"/>
          <ac:cxnSpMkLst>
            <pc:docMk/>
            <pc:sldMk cId="2998350427" sldId="305"/>
            <ac:cxnSpMk id="34" creationId="{C588B15D-555F-45E2-9DBA-B543D7B19131}"/>
          </ac:cxnSpMkLst>
        </pc:cxnChg>
        <pc:cxnChg chg="add mod">
          <ac:chgData name="Ofir Gerbi" userId="144fd1d6-9023-4717-ba4b-343401a376ce" providerId="ADAL" clId="{7D38AFD5-5C9B-4940-90C7-BA6C2B26D86A}" dt="2021-12-19T12:59:16.386" v="1669" actId="1076"/>
          <ac:cxnSpMkLst>
            <pc:docMk/>
            <pc:sldMk cId="2998350427" sldId="305"/>
            <ac:cxnSpMk id="41" creationId="{99CA0FC4-B78B-4D2A-A6FB-35E194DC3052}"/>
          </ac:cxnSpMkLst>
        </pc:cxnChg>
        <pc:cxnChg chg="add del mod">
          <ac:chgData name="Ofir Gerbi" userId="144fd1d6-9023-4717-ba4b-343401a376ce" providerId="ADAL" clId="{7D38AFD5-5C9B-4940-90C7-BA6C2B26D86A}" dt="2021-12-19T12:59:08.785" v="1668" actId="478"/>
          <ac:cxnSpMkLst>
            <pc:docMk/>
            <pc:sldMk cId="2998350427" sldId="305"/>
            <ac:cxnSpMk id="48" creationId="{618684AD-A659-40F2-90D1-3D8A1B2B5ABD}"/>
          </ac:cxnSpMkLst>
        </pc:cxnChg>
      </pc:sldChg>
      <pc:sldChg chg="addSp delSp modSp add del mod delAnim modAnim">
        <pc:chgData name="Ofir Gerbi" userId="144fd1d6-9023-4717-ba4b-343401a376ce" providerId="ADAL" clId="{7D38AFD5-5C9B-4940-90C7-BA6C2B26D86A}" dt="2021-12-20T12:46:40.368" v="4344" actId="2696"/>
        <pc:sldMkLst>
          <pc:docMk/>
          <pc:sldMk cId="3673465050" sldId="306"/>
        </pc:sldMkLst>
        <pc:spChg chg="mod">
          <ac:chgData name="Ofir Gerbi" userId="144fd1d6-9023-4717-ba4b-343401a376ce" providerId="ADAL" clId="{7D38AFD5-5C9B-4940-90C7-BA6C2B26D86A}" dt="2021-12-19T13:00:35.899" v="1696" actId="20577"/>
          <ac:spMkLst>
            <pc:docMk/>
            <pc:sldMk cId="3673465050" sldId="306"/>
            <ac:spMk id="5" creationId="{65154485-3BB4-453F-8305-D8770AA270CE}"/>
          </ac:spMkLst>
        </pc:spChg>
        <pc:spChg chg="add del">
          <ac:chgData name="Ofir Gerbi" userId="144fd1d6-9023-4717-ba4b-343401a376ce" providerId="ADAL" clId="{7D38AFD5-5C9B-4940-90C7-BA6C2B26D86A}" dt="2021-12-20T12:17:15.936" v="3889" actId="22"/>
          <ac:spMkLst>
            <pc:docMk/>
            <pc:sldMk cId="3673465050" sldId="306"/>
            <ac:spMk id="6" creationId="{2F07106B-3A09-4FDC-AF2E-CF1DEA52945B}"/>
          </ac:spMkLst>
        </pc:spChg>
        <pc:spChg chg="add mod">
          <ac:chgData name="Ofir Gerbi" userId="144fd1d6-9023-4717-ba4b-343401a376ce" providerId="ADAL" clId="{7D38AFD5-5C9B-4940-90C7-BA6C2B26D86A}" dt="2021-12-20T12:37:10.483" v="4154" actId="20577"/>
          <ac:spMkLst>
            <pc:docMk/>
            <pc:sldMk cId="3673465050" sldId="306"/>
            <ac:spMk id="7" creationId="{A05AF895-27EF-4DA3-A2F6-B299E3D0CBE9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14" creationId="{5A5B221B-C827-4906-9BBE-E3B88B8519AC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16" creationId="{FCDC41BC-692A-4BC1-9737-7CC96CB2EB89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17" creationId="{C8AC4455-4990-4AB7-A0AC-9E4DB0D4368A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18" creationId="{8863CCDB-4A5D-4EEB-8098-06BA961CAC63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1" creationId="{F6D40B66-5343-4D50-99C0-F2699CC68FAC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2" creationId="{6FAF3141-24F3-4C30-9C8D-7CBFCB3A2C54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3" creationId="{D84A0454-FD9D-456D-AE58-2322DF2D9786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4" creationId="{DA94FB3C-DBCC-4525-A1CC-1DF7BF28CC8D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5" creationId="{CFD40CD6-D85A-410C-8A13-A7D00C5D99DB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6" creationId="{5FF9F404-321B-4900-B90B-FA5FDBB44A9E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8" creationId="{3F515083-FA53-4203-995E-F3E19AC7F457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29" creationId="{7EFA8EA8-7A15-4465-A434-51A5B3A054ED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0" creationId="{BBE3E475-ADD6-4172-B0EC-02B2F1261E62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1" creationId="{74FAF73C-3F59-4D28-83A1-9E99E44005B9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2" creationId="{1920CBE7-3AF0-4C4F-921C-8DBD9156043C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3" creationId="{24A36BA7-22FB-469D-B027-DFCB9A99027D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5" creationId="{84330AF5-6F28-41F3-B933-BD57D4B1BE61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6" creationId="{3ADBC37B-DEC0-4978-AA7E-04982AF1E78E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7" creationId="{5803FF32-A44B-4CD3-B3EC-8F4C0B340216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8" creationId="{5D208322-CE7A-49FF-B8CF-E2CBF42EC297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39" creationId="{72764B24-761E-49CD-9D44-052E42CDFE65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40" creationId="{7927EFC2-16FD-4C7C-9303-2BD9B77CE266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42" creationId="{FA9F3166-ABBE-4D99-8D7D-D0B15708F65C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43" creationId="{65168D3D-F3F2-454B-8D9C-E8FBD69995F3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52" creationId="{BAEE0996-4AFA-4E10-9EF9-A3A63F2FA6F9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53" creationId="{1C84D693-4D30-4BD5-86F0-07B2FA8025CA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54" creationId="{1EE8EF3C-8FF7-4FDF-95D3-8A4246AFDFB3}"/>
          </ac:spMkLst>
        </pc:spChg>
        <pc:spChg chg="del">
          <ac:chgData name="Ofir Gerbi" userId="144fd1d6-9023-4717-ba4b-343401a376ce" providerId="ADAL" clId="{7D38AFD5-5C9B-4940-90C7-BA6C2B26D86A}" dt="2021-12-19T13:03:19.205" v="1698" actId="478"/>
          <ac:spMkLst>
            <pc:docMk/>
            <pc:sldMk cId="3673465050" sldId="306"/>
            <ac:spMk id="55" creationId="{FA513F5C-F16A-4640-BF44-5134A3DFAB0B}"/>
          </ac:spMkLst>
        </pc:spChg>
        <pc:graphicFrameChg chg="add del mod modGraphic">
          <ac:chgData name="Ofir Gerbi" userId="144fd1d6-9023-4717-ba4b-343401a376ce" providerId="ADAL" clId="{7D38AFD5-5C9B-4940-90C7-BA6C2B26D86A}" dt="2021-12-19T14:31:53.473" v="1875" actId="478"/>
          <ac:graphicFrameMkLst>
            <pc:docMk/>
            <pc:sldMk cId="3673465050" sldId="306"/>
            <ac:graphicFrameMk id="2" creationId="{141BD505-8BB2-40BA-AE3A-28A7508505C0}"/>
          </ac:graphicFrameMkLst>
        </pc:graphicFrameChg>
        <pc:picChg chg="mod">
          <ac:chgData name="Ofir Gerbi" userId="144fd1d6-9023-4717-ba4b-343401a376ce" providerId="ADAL" clId="{7D38AFD5-5C9B-4940-90C7-BA6C2B26D86A}" dt="2021-12-19T13:00:42.144" v="1697" actId="14100"/>
          <ac:picMkLst>
            <pc:docMk/>
            <pc:sldMk cId="3673465050" sldId="306"/>
            <ac:picMk id="8" creationId="{BCE4DA45-D3E9-408F-8BE7-E0D9DAAC39BF}"/>
          </ac:picMkLst>
        </pc:pic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9" creationId="{3524B391-D16D-4547-A768-EAAA968127A2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10" creationId="{4A43C113-5B75-413C-BFDA-EB45694324BF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11" creationId="{57ED7FE5-04AE-448A-A85D-F3C5176B8219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12" creationId="{4146D8D0-85FF-48C1-9B66-E328D4A73CA8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13" creationId="{6458BB44-F344-4E40-8176-D10EF0936939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15" creationId="{692C3EC0-170A-47C0-8598-180950C19EC8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20" creationId="{8ACF6FA5-2347-4E7B-8371-AFC6DAE023A7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27" creationId="{2EF7DD16-1E4D-40EA-B707-F122C5F3C7BD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34" creationId="{C588B15D-555F-45E2-9DBA-B543D7B19131}"/>
          </ac:cxnSpMkLst>
        </pc:cxnChg>
        <pc:cxnChg chg="del">
          <ac:chgData name="Ofir Gerbi" userId="144fd1d6-9023-4717-ba4b-343401a376ce" providerId="ADAL" clId="{7D38AFD5-5C9B-4940-90C7-BA6C2B26D86A}" dt="2021-12-19T13:03:19.205" v="1698" actId="478"/>
          <ac:cxnSpMkLst>
            <pc:docMk/>
            <pc:sldMk cId="3673465050" sldId="306"/>
            <ac:cxnSpMk id="41" creationId="{99CA0FC4-B78B-4D2A-A6FB-35E194DC3052}"/>
          </ac:cxnSpMkLst>
        </pc:cxnChg>
      </pc:sldChg>
      <pc:sldChg chg="addSp delSp modSp add del mod">
        <pc:chgData name="Ofir Gerbi" userId="144fd1d6-9023-4717-ba4b-343401a376ce" providerId="ADAL" clId="{7D38AFD5-5C9B-4940-90C7-BA6C2B26D86A}" dt="2021-12-19T15:52:51.222" v="2340" actId="47"/>
        <pc:sldMkLst>
          <pc:docMk/>
          <pc:sldMk cId="796860362" sldId="307"/>
        </pc:sldMkLst>
        <pc:spChg chg="add mod">
          <ac:chgData name="Ofir Gerbi" userId="144fd1d6-9023-4717-ba4b-343401a376ce" providerId="ADAL" clId="{7D38AFD5-5C9B-4940-90C7-BA6C2B26D86A}" dt="2021-12-19T13:24:34.642" v="1729"/>
          <ac:spMkLst>
            <pc:docMk/>
            <pc:sldMk cId="796860362" sldId="307"/>
            <ac:spMk id="9" creationId="{EC81D563-3A60-465F-8A5C-ADF99257C7E8}"/>
          </ac:spMkLst>
        </pc:spChg>
        <pc:spChg chg="add mod">
          <ac:chgData name="Ofir Gerbi" userId="144fd1d6-9023-4717-ba4b-343401a376ce" providerId="ADAL" clId="{7D38AFD5-5C9B-4940-90C7-BA6C2B26D86A}" dt="2021-12-19T13:24:34.642" v="1729"/>
          <ac:spMkLst>
            <pc:docMk/>
            <pc:sldMk cId="796860362" sldId="307"/>
            <ac:spMk id="10" creationId="{DC4CB2E9-EBB0-4BC9-8D8F-C47CE3A2C92F}"/>
          </ac:spMkLst>
        </pc:spChg>
        <pc:spChg chg="add mod">
          <ac:chgData name="Ofir Gerbi" userId="144fd1d6-9023-4717-ba4b-343401a376ce" providerId="ADAL" clId="{7D38AFD5-5C9B-4940-90C7-BA6C2B26D86A}" dt="2021-12-19T13:24:34.642" v="1729"/>
          <ac:spMkLst>
            <pc:docMk/>
            <pc:sldMk cId="796860362" sldId="307"/>
            <ac:spMk id="11" creationId="{0CB53526-DEF9-439E-9F9A-FF27B1CB1DD2}"/>
          </ac:spMkLst>
        </pc:spChg>
        <pc:spChg chg="add mod">
          <ac:chgData name="Ofir Gerbi" userId="144fd1d6-9023-4717-ba4b-343401a376ce" providerId="ADAL" clId="{7D38AFD5-5C9B-4940-90C7-BA6C2B26D86A}" dt="2021-12-19T13:24:34.642" v="1729"/>
          <ac:spMkLst>
            <pc:docMk/>
            <pc:sldMk cId="796860362" sldId="307"/>
            <ac:spMk id="12" creationId="{258854A5-B06F-43B2-801E-0E670EE56041}"/>
          </ac:spMkLst>
        </pc:spChg>
        <pc:spChg chg="add mod">
          <ac:chgData name="Ofir Gerbi" userId="144fd1d6-9023-4717-ba4b-343401a376ce" providerId="ADAL" clId="{7D38AFD5-5C9B-4940-90C7-BA6C2B26D86A}" dt="2021-12-19T13:24:34.642" v="1729"/>
          <ac:spMkLst>
            <pc:docMk/>
            <pc:sldMk cId="796860362" sldId="307"/>
            <ac:spMk id="13" creationId="{058D1AC0-774D-4F2B-A148-7EC29AA5A681}"/>
          </ac:spMkLst>
        </pc:spChg>
        <pc:spChg chg="add mod">
          <ac:chgData name="Ofir Gerbi" userId="144fd1d6-9023-4717-ba4b-343401a376ce" providerId="ADAL" clId="{7D38AFD5-5C9B-4940-90C7-BA6C2B26D86A}" dt="2021-12-19T13:24:34.642" v="1729"/>
          <ac:spMkLst>
            <pc:docMk/>
            <pc:sldMk cId="796860362" sldId="307"/>
            <ac:spMk id="14" creationId="{42F80D69-BE57-479D-9069-733F957E12FD}"/>
          </ac:spMkLst>
        </pc:spChg>
        <pc:spChg chg="mod">
          <ac:chgData name="Ofir Gerbi" userId="144fd1d6-9023-4717-ba4b-343401a376ce" providerId="ADAL" clId="{7D38AFD5-5C9B-4940-90C7-BA6C2B26D86A}" dt="2021-12-19T13:24:55.540" v="1738"/>
          <ac:spMkLst>
            <pc:docMk/>
            <pc:sldMk cId="796860362" sldId="307"/>
            <ac:spMk id="16" creationId="{91A8D4C5-2A7B-4534-8B8D-567C9A2F0AA1}"/>
          </ac:spMkLst>
        </pc:spChg>
        <pc:spChg chg="mod">
          <ac:chgData name="Ofir Gerbi" userId="144fd1d6-9023-4717-ba4b-343401a376ce" providerId="ADAL" clId="{7D38AFD5-5C9B-4940-90C7-BA6C2B26D86A}" dt="2021-12-19T13:24:55.540" v="1738"/>
          <ac:spMkLst>
            <pc:docMk/>
            <pc:sldMk cId="796860362" sldId="307"/>
            <ac:spMk id="17" creationId="{84097EC7-75F9-45CF-8ECE-FAAB6412FC86}"/>
          </ac:spMkLst>
        </pc:spChg>
        <pc:spChg chg="mod">
          <ac:chgData name="Ofir Gerbi" userId="144fd1d6-9023-4717-ba4b-343401a376ce" providerId="ADAL" clId="{7D38AFD5-5C9B-4940-90C7-BA6C2B26D86A}" dt="2021-12-19T13:24:55.540" v="1738"/>
          <ac:spMkLst>
            <pc:docMk/>
            <pc:sldMk cId="796860362" sldId="307"/>
            <ac:spMk id="19" creationId="{DA8421F6-044C-4B6A-A156-51A922772BFA}"/>
          </ac:spMkLst>
        </pc:spChg>
        <pc:spChg chg="mod">
          <ac:chgData name="Ofir Gerbi" userId="144fd1d6-9023-4717-ba4b-343401a376ce" providerId="ADAL" clId="{7D38AFD5-5C9B-4940-90C7-BA6C2B26D86A}" dt="2021-12-19T13:24:55.540" v="1738"/>
          <ac:spMkLst>
            <pc:docMk/>
            <pc:sldMk cId="796860362" sldId="307"/>
            <ac:spMk id="20" creationId="{59402C3A-97B6-408C-82C9-9C0B7DE4B34C}"/>
          </ac:spMkLst>
        </pc:spChg>
        <pc:spChg chg="mod">
          <ac:chgData name="Ofir Gerbi" userId="144fd1d6-9023-4717-ba4b-343401a376ce" providerId="ADAL" clId="{7D38AFD5-5C9B-4940-90C7-BA6C2B26D86A}" dt="2021-12-19T13:24:55.540" v="1738"/>
          <ac:spMkLst>
            <pc:docMk/>
            <pc:sldMk cId="796860362" sldId="307"/>
            <ac:spMk id="22" creationId="{946E2BC3-92EB-4F94-8B7B-4BC57E4D78FF}"/>
          </ac:spMkLst>
        </pc:spChg>
        <pc:spChg chg="mod">
          <ac:chgData name="Ofir Gerbi" userId="144fd1d6-9023-4717-ba4b-343401a376ce" providerId="ADAL" clId="{7D38AFD5-5C9B-4940-90C7-BA6C2B26D86A}" dt="2021-12-19T13:24:55.540" v="1738"/>
          <ac:spMkLst>
            <pc:docMk/>
            <pc:sldMk cId="796860362" sldId="307"/>
            <ac:spMk id="23" creationId="{DDA5FA2E-852B-4038-9AD3-75DD3686234E}"/>
          </ac:spMkLst>
        </pc:spChg>
        <pc:spChg chg="mod">
          <ac:chgData name="Ofir Gerbi" userId="144fd1d6-9023-4717-ba4b-343401a376ce" providerId="ADAL" clId="{7D38AFD5-5C9B-4940-90C7-BA6C2B26D86A}" dt="2021-12-19T13:25:04.842" v="1742"/>
          <ac:spMkLst>
            <pc:docMk/>
            <pc:sldMk cId="796860362" sldId="307"/>
            <ac:spMk id="26" creationId="{59EFF82B-AC6C-433A-B6D0-FC96A90CDAAA}"/>
          </ac:spMkLst>
        </pc:spChg>
        <pc:spChg chg="mod">
          <ac:chgData name="Ofir Gerbi" userId="144fd1d6-9023-4717-ba4b-343401a376ce" providerId="ADAL" clId="{7D38AFD5-5C9B-4940-90C7-BA6C2B26D86A}" dt="2021-12-19T13:25:04.842" v="1742"/>
          <ac:spMkLst>
            <pc:docMk/>
            <pc:sldMk cId="796860362" sldId="307"/>
            <ac:spMk id="27" creationId="{B3AE871E-8B61-49F6-8CAC-B3295B75A7D9}"/>
          </ac:spMkLst>
        </pc:spChg>
        <pc:spChg chg="mod">
          <ac:chgData name="Ofir Gerbi" userId="144fd1d6-9023-4717-ba4b-343401a376ce" providerId="ADAL" clId="{7D38AFD5-5C9B-4940-90C7-BA6C2B26D86A}" dt="2021-12-19T13:25:04.842" v="1742"/>
          <ac:spMkLst>
            <pc:docMk/>
            <pc:sldMk cId="796860362" sldId="307"/>
            <ac:spMk id="29" creationId="{EB2FF844-60B2-433D-9FA1-8187997BB141}"/>
          </ac:spMkLst>
        </pc:spChg>
        <pc:spChg chg="mod">
          <ac:chgData name="Ofir Gerbi" userId="144fd1d6-9023-4717-ba4b-343401a376ce" providerId="ADAL" clId="{7D38AFD5-5C9B-4940-90C7-BA6C2B26D86A}" dt="2021-12-19T13:25:04.842" v="1742"/>
          <ac:spMkLst>
            <pc:docMk/>
            <pc:sldMk cId="796860362" sldId="307"/>
            <ac:spMk id="30" creationId="{B8D82340-9AAB-41C4-8727-C20C345A6721}"/>
          </ac:spMkLst>
        </pc:spChg>
        <pc:spChg chg="mod">
          <ac:chgData name="Ofir Gerbi" userId="144fd1d6-9023-4717-ba4b-343401a376ce" providerId="ADAL" clId="{7D38AFD5-5C9B-4940-90C7-BA6C2B26D86A}" dt="2021-12-19T13:25:04.842" v="1742"/>
          <ac:spMkLst>
            <pc:docMk/>
            <pc:sldMk cId="796860362" sldId="307"/>
            <ac:spMk id="32" creationId="{9149931E-DFEA-4E83-84E0-6C0EC17906C8}"/>
          </ac:spMkLst>
        </pc:spChg>
        <pc:spChg chg="mod">
          <ac:chgData name="Ofir Gerbi" userId="144fd1d6-9023-4717-ba4b-343401a376ce" providerId="ADAL" clId="{7D38AFD5-5C9B-4940-90C7-BA6C2B26D86A}" dt="2021-12-19T13:25:04.842" v="1742"/>
          <ac:spMkLst>
            <pc:docMk/>
            <pc:sldMk cId="796860362" sldId="307"/>
            <ac:spMk id="33" creationId="{9293068A-5195-4F68-BDDD-5EFBA256CE14}"/>
          </ac:spMkLst>
        </pc:spChg>
        <pc:spChg chg="mod">
          <ac:chgData name="Ofir Gerbi" userId="144fd1d6-9023-4717-ba4b-343401a376ce" providerId="ADAL" clId="{7D38AFD5-5C9B-4940-90C7-BA6C2B26D86A}" dt="2021-12-19T13:25:09.991" v="1745"/>
          <ac:spMkLst>
            <pc:docMk/>
            <pc:sldMk cId="796860362" sldId="307"/>
            <ac:spMk id="35" creationId="{C24177F1-D3F0-43D1-A7CC-A32A9E736D84}"/>
          </ac:spMkLst>
        </pc:spChg>
        <pc:spChg chg="mod">
          <ac:chgData name="Ofir Gerbi" userId="144fd1d6-9023-4717-ba4b-343401a376ce" providerId="ADAL" clId="{7D38AFD5-5C9B-4940-90C7-BA6C2B26D86A}" dt="2021-12-19T13:25:09.991" v="1745"/>
          <ac:spMkLst>
            <pc:docMk/>
            <pc:sldMk cId="796860362" sldId="307"/>
            <ac:spMk id="36" creationId="{91FE6914-4541-499B-A50B-BDF826F18BD7}"/>
          </ac:spMkLst>
        </pc:spChg>
        <pc:spChg chg="mod">
          <ac:chgData name="Ofir Gerbi" userId="144fd1d6-9023-4717-ba4b-343401a376ce" providerId="ADAL" clId="{7D38AFD5-5C9B-4940-90C7-BA6C2B26D86A}" dt="2021-12-19T13:25:09.991" v="1745"/>
          <ac:spMkLst>
            <pc:docMk/>
            <pc:sldMk cId="796860362" sldId="307"/>
            <ac:spMk id="38" creationId="{60135BE3-988F-41C4-A3C0-54710CEA7C90}"/>
          </ac:spMkLst>
        </pc:spChg>
        <pc:spChg chg="mod">
          <ac:chgData name="Ofir Gerbi" userId="144fd1d6-9023-4717-ba4b-343401a376ce" providerId="ADAL" clId="{7D38AFD5-5C9B-4940-90C7-BA6C2B26D86A}" dt="2021-12-19T13:25:09.991" v="1745"/>
          <ac:spMkLst>
            <pc:docMk/>
            <pc:sldMk cId="796860362" sldId="307"/>
            <ac:spMk id="39" creationId="{2DFBB5B7-6743-4F01-86BD-BC82B98307C6}"/>
          </ac:spMkLst>
        </pc:spChg>
        <pc:spChg chg="mod">
          <ac:chgData name="Ofir Gerbi" userId="144fd1d6-9023-4717-ba4b-343401a376ce" providerId="ADAL" clId="{7D38AFD5-5C9B-4940-90C7-BA6C2B26D86A}" dt="2021-12-19T13:25:09.991" v="1745"/>
          <ac:spMkLst>
            <pc:docMk/>
            <pc:sldMk cId="796860362" sldId="307"/>
            <ac:spMk id="41" creationId="{1931C039-437E-4B1D-8446-FE5EC3D5E59B}"/>
          </ac:spMkLst>
        </pc:spChg>
        <pc:spChg chg="mod">
          <ac:chgData name="Ofir Gerbi" userId="144fd1d6-9023-4717-ba4b-343401a376ce" providerId="ADAL" clId="{7D38AFD5-5C9B-4940-90C7-BA6C2B26D86A}" dt="2021-12-19T13:25:09.991" v="1745"/>
          <ac:spMkLst>
            <pc:docMk/>
            <pc:sldMk cId="796860362" sldId="307"/>
            <ac:spMk id="42" creationId="{88B06699-A974-4342-B658-6A550823F4BE}"/>
          </ac:spMkLst>
        </pc:spChg>
        <pc:grpChg chg="add del mod">
          <ac:chgData name="Ofir Gerbi" userId="144fd1d6-9023-4717-ba4b-343401a376ce" providerId="ADAL" clId="{7D38AFD5-5C9B-4940-90C7-BA6C2B26D86A}" dt="2021-12-19T13:24:51.608" v="1737" actId="21"/>
          <ac:grpSpMkLst>
            <pc:docMk/>
            <pc:sldMk cId="796860362" sldId="307"/>
            <ac:grpSpMk id="4" creationId="{0EF0B35D-687E-4FFB-9DB7-2742753FC306}"/>
          </ac:grpSpMkLst>
        </pc:grpChg>
        <pc:grpChg chg="add del mod">
          <ac:chgData name="Ofir Gerbi" userId="144fd1d6-9023-4717-ba4b-343401a376ce" providerId="ADAL" clId="{7D38AFD5-5C9B-4940-90C7-BA6C2B26D86A}" dt="2021-12-19T13:24:51.608" v="1737" actId="21"/>
          <ac:grpSpMkLst>
            <pc:docMk/>
            <pc:sldMk cId="796860362" sldId="307"/>
            <ac:grpSpMk id="6" creationId="{5DD5B9ED-FD3F-466D-8818-6CDFBA646AA0}"/>
          </ac:grpSpMkLst>
        </pc:grpChg>
        <pc:grpChg chg="add del mod">
          <ac:chgData name="Ofir Gerbi" userId="144fd1d6-9023-4717-ba4b-343401a376ce" providerId="ADAL" clId="{7D38AFD5-5C9B-4940-90C7-BA6C2B26D86A}" dt="2021-12-19T13:24:51.608" v="1737" actId="21"/>
          <ac:grpSpMkLst>
            <pc:docMk/>
            <pc:sldMk cId="796860362" sldId="307"/>
            <ac:grpSpMk id="7" creationId="{2605460D-CAB8-442D-BF9B-32072614C4F5}"/>
          </ac:grpSpMkLst>
        </pc:grpChg>
        <pc:grpChg chg="add del mod">
          <ac:chgData name="Ofir Gerbi" userId="144fd1d6-9023-4717-ba4b-343401a376ce" providerId="ADAL" clId="{7D38AFD5-5C9B-4940-90C7-BA6C2B26D86A}" dt="2021-12-19T13:25:03.369" v="1741" actId="21"/>
          <ac:grpSpMkLst>
            <pc:docMk/>
            <pc:sldMk cId="796860362" sldId="307"/>
            <ac:grpSpMk id="15" creationId="{5C24F8F8-6189-46DB-9CFC-87C3CCABC27B}"/>
          </ac:grpSpMkLst>
        </pc:grpChg>
        <pc:grpChg chg="add del mod">
          <ac:chgData name="Ofir Gerbi" userId="144fd1d6-9023-4717-ba4b-343401a376ce" providerId="ADAL" clId="{7D38AFD5-5C9B-4940-90C7-BA6C2B26D86A}" dt="2021-12-19T13:25:03.369" v="1741" actId="21"/>
          <ac:grpSpMkLst>
            <pc:docMk/>
            <pc:sldMk cId="796860362" sldId="307"/>
            <ac:grpSpMk id="18" creationId="{9591EF3B-D46C-409C-8787-72139AA35EEA}"/>
          </ac:grpSpMkLst>
        </pc:grpChg>
        <pc:grpChg chg="add del mod">
          <ac:chgData name="Ofir Gerbi" userId="144fd1d6-9023-4717-ba4b-343401a376ce" providerId="ADAL" clId="{7D38AFD5-5C9B-4940-90C7-BA6C2B26D86A}" dt="2021-12-19T13:25:03.369" v="1741" actId="21"/>
          <ac:grpSpMkLst>
            <pc:docMk/>
            <pc:sldMk cId="796860362" sldId="307"/>
            <ac:grpSpMk id="21" creationId="{BEDB5951-DACB-449B-B803-D0AC737D56A5}"/>
          </ac:grpSpMkLst>
        </pc:grpChg>
        <pc:grpChg chg="add del mod">
          <ac:chgData name="Ofir Gerbi" userId="144fd1d6-9023-4717-ba4b-343401a376ce" providerId="ADAL" clId="{7D38AFD5-5C9B-4940-90C7-BA6C2B26D86A}" dt="2021-12-19T13:25:06.131" v="1743" actId="21"/>
          <ac:grpSpMkLst>
            <pc:docMk/>
            <pc:sldMk cId="796860362" sldId="307"/>
            <ac:grpSpMk id="25" creationId="{A33B4DB4-2BE7-4585-B219-93DE2DCD88E2}"/>
          </ac:grpSpMkLst>
        </pc:grpChg>
        <pc:grpChg chg="add del mod">
          <ac:chgData name="Ofir Gerbi" userId="144fd1d6-9023-4717-ba4b-343401a376ce" providerId="ADAL" clId="{7D38AFD5-5C9B-4940-90C7-BA6C2B26D86A}" dt="2021-12-19T13:25:06.131" v="1743" actId="21"/>
          <ac:grpSpMkLst>
            <pc:docMk/>
            <pc:sldMk cId="796860362" sldId="307"/>
            <ac:grpSpMk id="28" creationId="{A5021E1D-9138-4896-B37E-4DFE96C9F32E}"/>
          </ac:grpSpMkLst>
        </pc:grpChg>
        <pc:grpChg chg="add del mod">
          <ac:chgData name="Ofir Gerbi" userId="144fd1d6-9023-4717-ba4b-343401a376ce" providerId="ADAL" clId="{7D38AFD5-5C9B-4940-90C7-BA6C2B26D86A}" dt="2021-12-19T13:25:06.131" v="1743" actId="21"/>
          <ac:grpSpMkLst>
            <pc:docMk/>
            <pc:sldMk cId="796860362" sldId="307"/>
            <ac:grpSpMk id="31" creationId="{D49904F3-F75E-45DD-B164-F9B54021B0A0}"/>
          </ac:grpSpMkLst>
        </pc:grpChg>
        <pc:grpChg chg="add del mod">
          <ac:chgData name="Ofir Gerbi" userId="144fd1d6-9023-4717-ba4b-343401a376ce" providerId="ADAL" clId="{7D38AFD5-5C9B-4940-90C7-BA6C2B26D86A}" dt="2021-12-19T13:25:25.266" v="1750" actId="478"/>
          <ac:grpSpMkLst>
            <pc:docMk/>
            <pc:sldMk cId="796860362" sldId="307"/>
            <ac:grpSpMk id="34" creationId="{DE454462-817B-430E-AB60-19789116FA0B}"/>
          </ac:grpSpMkLst>
        </pc:grpChg>
        <pc:grpChg chg="add del mod">
          <ac:chgData name="Ofir Gerbi" userId="144fd1d6-9023-4717-ba4b-343401a376ce" providerId="ADAL" clId="{7D38AFD5-5C9B-4940-90C7-BA6C2B26D86A}" dt="2021-12-19T13:25:25.266" v="1750" actId="478"/>
          <ac:grpSpMkLst>
            <pc:docMk/>
            <pc:sldMk cId="796860362" sldId="307"/>
            <ac:grpSpMk id="37" creationId="{EF5343DE-3BA5-4997-B7A5-0940AEA65DEE}"/>
          </ac:grpSpMkLst>
        </pc:grpChg>
        <pc:grpChg chg="add del mod">
          <ac:chgData name="Ofir Gerbi" userId="144fd1d6-9023-4717-ba4b-343401a376ce" providerId="ADAL" clId="{7D38AFD5-5C9B-4940-90C7-BA6C2B26D86A}" dt="2021-12-19T13:25:25.266" v="1750" actId="478"/>
          <ac:grpSpMkLst>
            <pc:docMk/>
            <pc:sldMk cId="796860362" sldId="307"/>
            <ac:grpSpMk id="40" creationId="{0EA3B69F-E40C-48BA-B03F-F55BD6525C86}"/>
          </ac:grpSpMkLst>
        </pc:grpChg>
        <pc:graphicFrameChg chg="add del mod modGraphic">
          <ac:chgData name="Ofir Gerbi" userId="144fd1d6-9023-4717-ba4b-343401a376ce" providerId="ADAL" clId="{7D38AFD5-5C9B-4940-90C7-BA6C2B26D86A}" dt="2021-12-19T15:04:52.651" v="1890" actId="21"/>
          <ac:graphicFrameMkLst>
            <pc:docMk/>
            <pc:sldMk cId="796860362" sldId="307"/>
            <ac:graphicFrameMk id="24" creationId="{FEED1D0A-2A08-439E-B54B-AB242D868F33}"/>
          </ac:graphicFrameMkLst>
        </pc:graphicFrameChg>
        <pc:graphicFrameChg chg="add mod">
          <ac:chgData name="Ofir Gerbi" userId="144fd1d6-9023-4717-ba4b-343401a376ce" providerId="ADAL" clId="{7D38AFD5-5C9B-4940-90C7-BA6C2B26D86A}" dt="2021-12-19T15:05:50.251" v="1898"/>
          <ac:graphicFrameMkLst>
            <pc:docMk/>
            <pc:sldMk cId="796860362" sldId="307"/>
            <ac:graphicFrameMk id="43" creationId="{892607C1-597F-4D91-842D-BF6CE6331E6F}"/>
          </ac:graphicFrameMkLst>
        </pc:graphicFrameChg>
      </pc:sldChg>
      <pc:sldChg chg="addSp delSp modSp add mod delAnim modAnim">
        <pc:chgData name="Ofir Gerbi" userId="144fd1d6-9023-4717-ba4b-343401a376ce" providerId="ADAL" clId="{7D38AFD5-5C9B-4940-90C7-BA6C2B26D86A}" dt="2021-12-21T22:57:42.023" v="4544" actId="478"/>
        <pc:sldMkLst>
          <pc:docMk/>
          <pc:sldMk cId="688405645" sldId="308"/>
        </pc:sldMkLst>
        <pc:spChg chg="add del">
          <ac:chgData name="Ofir Gerbi" userId="144fd1d6-9023-4717-ba4b-343401a376ce" providerId="ADAL" clId="{7D38AFD5-5C9B-4940-90C7-BA6C2B26D86A}" dt="2021-12-19T15:23:28.299" v="1908" actId="478"/>
          <ac:spMkLst>
            <pc:docMk/>
            <pc:sldMk cId="688405645" sldId="308"/>
            <ac:spMk id="3" creationId="{EAC5C70D-D96B-4A76-BA31-BD7C61BCE579}"/>
          </ac:spMkLst>
        </pc:spChg>
        <pc:spChg chg="add mod">
          <ac:chgData name="Ofir Gerbi" userId="144fd1d6-9023-4717-ba4b-343401a376ce" providerId="ADAL" clId="{7D38AFD5-5C9B-4940-90C7-BA6C2B26D86A}" dt="2021-12-20T12:38:02.276" v="4155"/>
          <ac:spMkLst>
            <pc:docMk/>
            <pc:sldMk cId="688405645" sldId="308"/>
            <ac:spMk id="7" creationId="{4A4C260E-B07E-4A7D-B017-CCEEE6DC8F9E}"/>
          </ac:spMkLst>
        </pc:spChg>
        <pc:spChg chg="mod">
          <ac:chgData name="Ofir Gerbi" userId="144fd1d6-9023-4717-ba4b-343401a376ce" providerId="ADAL" clId="{7D38AFD5-5C9B-4940-90C7-BA6C2B26D86A}" dt="2021-12-20T12:48:07.916" v="4350"/>
          <ac:spMkLst>
            <pc:docMk/>
            <pc:sldMk cId="688405645" sldId="308"/>
            <ac:spMk id="11" creationId="{06B25C4A-5F51-4C42-9433-261ADD1BA100}"/>
          </ac:spMkLst>
        </pc:spChg>
        <pc:spChg chg="add del mod ord">
          <ac:chgData name="Ofir Gerbi" userId="144fd1d6-9023-4717-ba4b-343401a376ce" providerId="ADAL" clId="{7D38AFD5-5C9B-4940-90C7-BA6C2B26D86A}" dt="2021-12-19T15:36:14.612" v="2080" actId="478"/>
          <ac:spMkLst>
            <pc:docMk/>
            <pc:sldMk cId="688405645" sldId="308"/>
            <ac:spMk id="11" creationId="{78738B48-C1FF-4DAC-91CF-D377DA874A3D}"/>
          </ac:spMkLst>
        </pc:spChg>
        <pc:spChg chg="add del mod">
          <ac:chgData name="Ofir Gerbi" userId="144fd1d6-9023-4717-ba4b-343401a376ce" providerId="ADAL" clId="{7D38AFD5-5C9B-4940-90C7-BA6C2B26D86A}" dt="2021-12-19T15:36:14.612" v="2080" actId="478"/>
          <ac:spMkLst>
            <pc:docMk/>
            <pc:sldMk cId="688405645" sldId="308"/>
            <ac:spMk id="12" creationId="{A8C41DAD-779F-467F-818A-45F3FB812617}"/>
          </ac:spMkLst>
        </pc:spChg>
        <pc:spChg chg="add mod">
          <ac:chgData name="Ofir Gerbi" userId="144fd1d6-9023-4717-ba4b-343401a376ce" providerId="ADAL" clId="{7D38AFD5-5C9B-4940-90C7-BA6C2B26D86A}" dt="2021-12-19T15:34:28.476" v="2056" actId="571"/>
          <ac:spMkLst>
            <pc:docMk/>
            <pc:sldMk cId="688405645" sldId="308"/>
            <ac:spMk id="13" creationId="{4E5BF622-2321-4FCD-98A2-57AEEDB2D532}"/>
          </ac:spMkLst>
        </pc:spChg>
        <pc:spChg chg="add del mod ord">
          <ac:chgData name="Ofir Gerbi" userId="144fd1d6-9023-4717-ba4b-343401a376ce" providerId="ADAL" clId="{7D38AFD5-5C9B-4940-90C7-BA6C2B26D86A}" dt="2021-12-19T15:36:14.612" v="2080" actId="478"/>
          <ac:spMkLst>
            <pc:docMk/>
            <pc:sldMk cId="688405645" sldId="308"/>
            <ac:spMk id="14" creationId="{1AC36248-5B08-4E28-9097-21592B619EEF}"/>
          </ac:spMkLst>
        </pc:spChg>
        <pc:spChg chg="add del mod">
          <ac:chgData name="Ofir Gerbi" userId="144fd1d6-9023-4717-ba4b-343401a376ce" providerId="ADAL" clId="{7D38AFD5-5C9B-4940-90C7-BA6C2B26D86A}" dt="2021-12-19T15:36:14.612" v="2080" actId="478"/>
          <ac:spMkLst>
            <pc:docMk/>
            <pc:sldMk cId="688405645" sldId="308"/>
            <ac:spMk id="15" creationId="{5D76A814-2669-4185-BE2E-A89330754ABC}"/>
          </ac:spMkLst>
        </pc:spChg>
        <pc:spChg chg="add mod">
          <ac:chgData name="Ofir Gerbi" userId="144fd1d6-9023-4717-ba4b-343401a376ce" providerId="ADAL" clId="{7D38AFD5-5C9B-4940-90C7-BA6C2B26D86A}" dt="2021-12-19T15:35:47.290" v="2070"/>
          <ac:spMkLst>
            <pc:docMk/>
            <pc:sldMk cId="688405645" sldId="308"/>
            <ac:spMk id="17" creationId="{A81ECD7B-B23C-4A70-941E-F1D9BC3FF453}"/>
          </ac:spMkLst>
        </pc:spChg>
        <pc:spChg chg="add mod">
          <ac:chgData name="Ofir Gerbi" userId="144fd1d6-9023-4717-ba4b-343401a376ce" providerId="ADAL" clId="{7D38AFD5-5C9B-4940-90C7-BA6C2B26D86A}" dt="2021-12-19T15:35:47.290" v="2070"/>
          <ac:spMkLst>
            <pc:docMk/>
            <pc:sldMk cId="688405645" sldId="308"/>
            <ac:spMk id="18" creationId="{8FBC098F-4883-4FB1-85D7-833B40C0C767}"/>
          </ac:spMkLst>
        </pc:spChg>
        <pc:spChg chg="add mod">
          <ac:chgData name="Ofir Gerbi" userId="144fd1d6-9023-4717-ba4b-343401a376ce" providerId="ADAL" clId="{7D38AFD5-5C9B-4940-90C7-BA6C2B26D86A}" dt="2021-12-19T15:35:53.647" v="2072"/>
          <ac:spMkLst>
            <pc:docMk/>
            <pc:sldMk cId="688405645" sldId="308"/>
            <ac:spMk id="22" creationId="{510862C4-5F2F-4C92-B703-93DB82F261BC}"/>
          </ac:spMkLst>
        </pc:spChg>
        <pc:spChg chg="add mod">
          <ac:chgData name="Ofir Gerbi" userId="144fd1d6-9023-4717-ba4b-343401a376ce" providerId="ADAL" clId="{7D38AFD5-5C9B-4940-90C7-BA6C2B26D86A}" dt="2021-12-19T15:36:02.995" v="2076" actId="1076"/>
          <ac:spMkLst>
            <pc:docMk/>
            <pc:sldMk cId="688405645" sldId="308"/>
            <ac:spMk id="23" creationId="{EB69A9AC-5A20-4A0A-AE35-FC348A203107}"/>
          </ac:spMkLst>
        </pc:spChg>
        <pc:spChg chg="add mod">
          <ac:chgData name="Ofir Gerbi" userId="144fd1d6-9023-4717-ba4b-343401a376ce" providerId="ADAL" clId="{7D38AFD5-5C9B-4940-90C7-BA6C2B26D86A}" dt="2021-12-19T15:35:53.647" v="2072"/>
          <ac:spMkLst>
            <pc:docMk/>
            <pc:sldMk cId="688405645" sldId="308"/>
            <ac:spMk id="24" creationId="{7CEBED73-4FD2-43AB-B3DA-07582EA6F73A}"/>
          </ac:spMkLst>
        </pc:spChg>
        <pc:spChg chg="add mod">
          <ac:chgData name="Ofir Gerbi" userId="144fd1d6-9023-4717-ba4b-343401a376ce" providerId="ADAL" clId="{7D38AFD5-5C9B-4940-90C7-BA6C2B26D86A}" dt="2021-12-19T15:35:58.526" v="2074" actId="404"/>
          <ac:spMkLst>
            <pc:docMk/>
            <pc:sldMk cId="688405645" sldId="308"/>
            <ac:spMk id="25" creationId="{9AA0ED29-90DB-4157-A337-78E855A41DDE}"/>
          </ac:spMkLst>
        </pc:spChg>
        <pc:spChg chg="add mod">
          <ac:chgData name="Ofir Gerbi" userId="144fd1d6-9023-4717-ba4b-343401a376ce" providerId="ADAL" clId="{7D38AFD5-5C9B-4940-90C7-BA6C2B26D86A}" dt="2021-12-19T15:35:53.647" v="2072"/>
          <ac:spMkLst>
            <pc:docMk/>
            <pc:sldMk cId="688405645" sldId="308"/>
            <ac:spMk id="26" creationId="{25CAFE01-1A4E-4E86-8CAA-466A4D8A742F}"/>
          </ac:spMkLst>
        </pc:spChg>
        <pc:spChg chg="add mod">
          <ac:chgData name="Ofir Gerbi" userId="144fd1d6-9023-4717-ba4b-343401a376ce" providerId="ADAL" clId="{7D38AFD5-5C9B-4940-90C7-BA6C2B26D86A}" dt="2021-12-19T15:35:53.647" v="2072"/>
          <ac:spMkLst>
            <pc:docMk/>
            <pc:sldMk cId="688405645" sldId="308"/>
            <ac:spMk id="27" creationId="{FBCF4F2C-219D-49EA-9B8E-181E8F80682F}"/>
          </ac:spMkLst>
        </pc:spChg>
        <pc:spChg chg="mod">
          <ac:chgData name="Ofir Gerbi" userId="144fd1d6-9023-4717-ba4b-343401a376ce" providerId="ADAL" clId="{7D38AFD5-5C9B-4940-90C7-BA6C2B26D86A}" dt="2021-12-19T16:04:36.920" v="2504"/>
          <ac:spMkLst>
            <pc:docMk/>
            <pc:sldMk cId="688405645" sldId="308"/>
            <ac:spMk id="29" creationId="{09C16605-BFC3-4919-99EA-5F20794E19B9}"/>
          </ac:spMkLst>
        </pc:spChg>
        <pc:spChg chg="mod">
          <ac:chgData name="Ofir Gerbi" userId="144fd1d6-9023-4717-ba4b-343401a376ce" providerId="ADAL" clId="{7D38AFD5-5C9B-4940-90C7-BA6C2B26D86A}" dt="2021-12-19T16:04:36.920" v="2504"/>
          <ac:spMkLst>
            <pc:docMk/>
            <pc:sldMk cId="688405645" sldId="308"/>
            <ac:spMk id="30" creationId="{97384048-EF76-4294-8E01-36F961ED8CA9}"/>
          </ac:spMkLst>
        </pc:spChg>
        <pc:grpChg chg="add del mod">
          <ac:chgData name="Ofir Gerbi" userId="144fd1d6-9023-4717-ba4b-343401a376ce" providerId="ADAL" clId="{7D38AFD5-5C9B-4940-90C7-BA6C2B26D86A}" dt="2021-12-21T22:57:42.023" v="4544" actId="478"/>
          <ac:grpSpMkLst>
            <pc:docMk/>
            <pc:sldMk cId="688405645" sldId="308"/>
            <ac:grpSpMk id="9" creationId="{5CB7B5CF-0CFD-4D2F-8368-F1D15E0BE6A4}"/>
          </ac:grpSpMkLst>
        </pc:grpChg>
        <pc:grpChg chg="add mod">
          <ac:chgData name="Ofir Gerbi" userId="144fd1d6-9023-4717-ba4b-343401a376ce" providerId="ADAL" clId="{7D38AFD5-5C9B-4940-90C7-BA6C2B26D86A}" dt="2021-12-19T15:35:47.290" v="2070"/>
          <ac:grpSpMkLst>
            <pc:docMk/>
            <pc:sldMk cId="688405645" sldId="308"/>
            <ac:grpSpMk id="16" creationId="{EA4B9863-EC8C-414A-93A6-EEEED104B0F8}"/>
          </ac:grpSpMkLst>
        </pc:grpChg>
        <pc:grpChg chg="add del mod">
          <ac:chgData name="Ofir Gerbi" userId="144fd1d6-9023-4717-ba4b-343401a376ce" providerId="ADAL" clId="{7D38AFD5-5C9B-4940-90C7-BA6C2B26D86A}" dt="2021-12-19T16:04:31.382" v="2501" actId="478"/>
          <ac:grpSpMkLst>
            <pc:docMk/>
            <pc:sldMk cId="688405645" sldId="308"/>
            <ac:grpSpMk id="19" creationId="{8ECC4383-A4FA-4798-86BA-46298045F4BC}"/>
          </ac:grpSpMkLst>
        </pc:grpChg>
        <pc:grpChg chg="add del mod">
          <ac:chgData name="Ofir Gerbi" userId="144fd1d6-9023-4717-ba4b-343401a376ce" providerId="ADAL" clId="{7D38AFD5-5C9B-4940-90C7-BA6C2B26D86A}" dt="2021-12-19T16:04:33.870" v="2502" actId="478"/>
          <ac:grpSpMkLst>
            <pc:docMk/>
            <pc:sldMk cId="688405645" sldId="308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D38AFD5-5C9B-4940-90C7-BA6C2B26D86A}" dt="2021-12-19T16:04:33.870" v="2502" actId="478"/>
          <ac:grpSpMkLst>
            <pc:docMk/>
            <pc:sldMk cId="688405645" sldId="308"/>
            <ac:grpSpMk id="21" creationId="{ECE94F13-2CAB-41D9-84A5-B929089976D8}"/>
          </ac:grpSpMkLst>
        </pc:grpChg>
        <pc:grpChg chg="add mod">
          <ac:chgData name="Ofir Gerbi" userId="144fd1d6-9023-4717-ba4b-343401a376ce" providerId="ADAL" clId="{7D38AFD5-5C9B-4940-90C7-BA6C2B26D86A}" dt="2021-12-19T16:04:39.482" v="2505" actId="1076"/>
          <ac:grpSpMkLst>
            <pc:docMk/>
            <pc:sldMk cId="688405645" sldId="308"/>
            <ac:grpSpMk id="28" creationId="{9088CE9E-8181-44B1-8A98-8E0FADCB45E4}"/>
          </ac:grpSpMkLst>
        </pc:grpChg>
        <pc:graphicFrameChg chg="del mod">
          <ac:chgData name="Ofir Gerbi" userId="144fd1d6-9023-4717-ba4b-343401a376ce" providerId="ADAL" clId="{7D38AFD5-5C9B-4940-90C7-BA6C2B26D86A}" dt="2021-12-19T15:35:55.804" v="2073" actId="478"/>
          <ac:graphicFrameMkLst>
            <pc:docMk/>
            <pc:sldMk cId="688405645" sldId="308"/>
            <ac:graphicFrameMk id="2" creationId="{141BD505-8BB2-40BA-AE3A-28A7508505C0}"/>
          </ac:graphicFrameMkLst>
        </pc:graphicFrameChg>
        <pc:graphicFrameChg chg="add del mod">
          <ac:chgData name="Ofir Gerbi" userId="144fd1d6-9023-4717-ba4b-343401a376ce" providerId="ADAL" clId="{7D38AFD5-5C9B-4940-90C7-BA6C2B26D86A}" dt="2021-12-19T15:04:51.417" v="1889"/>
          <ac:graphicFrameMkLst>
            <pc:docMk/>
            <pc:sldMk cId="688405645" sldId="308"/>
            <ac:graphicFrameMk id="6" creationId="{4EA25545-AF04-4565-A002-D19BE30A394C}"/>
          </ac:graphicFrameMkLst>
        </pc:graphicFrameChg>
        <pc:graphicFrameChg chg="add del mod">
          <ac:chgData name="Ofir Gerbi" userId="144fd1d6-9023-4717-ba4b-343401a376ce" providerId="ADAL" clId="{7D38AFD5-5C9B-4940-90C7-BA6C2B26D86A}" dt="2021-12-19T15:05:37.762" v="1895" actId="21"/>
          <ac:graphicFrameMkLst>
            <pc:docMk/>
            <pc:sldMk cId="688405645" sldId="308"/>
            <ac:graphicFrameMk id="7" creationId="{8DA71362-C8CA-432E-98A2-453449DEBD04}"/>
          </ac:graphicFrameMkLst>
        </pc:graphicFrameChg>
        <pc:graphicFrameChg chg="add del mod">
          <ac:chgData name="Ofir Gerbi" userId="144fd1d6-9023-4717-ba4b-343401a376ce" providerId="ADAL" clId="{7D38AFD5-5C9B-4940-90C7-BA6C2B26D86A}" dt="2021-12-20T00:18:47.538" v="3698"/>
          <ac:graphicFrameMkLst>
            <pc:docMk/>
            <pc:sldMk cId="688405645" sldId="308"/>
            <ac:graphicFrameMk id="7" creationId="{D4A55118-CBE3-4514-83C3-36321CB05673}"/>
          </ac:graphicFrameMkLst>
        </pc:graphicFrameChg>
        <pc:graphicFrameChg chg="add del mod">
          <ac:chgData name="Ofir Gerbi" userId="144fd1d6-9023-4717-ba4b-343401a376ce" providerId="ADAL" clId="{7D38AFD5-5C9B-4940-90C7-BA6C2B26D86A}" dt="2021-12-19T16:04:35.854" v="2503" actId="478"/>
          <ac:graphicFrameMkLst>
            <pc:docMk/>
            <pc:sldMk cId="688405645" sldId="308"/>
            <ac:graphicFrameMk id="9" creationId="{B064968D-D957-4146-9A74-808A0250E873}"/>
          </ac:graphicFrameMkLst>
        </pc:graphicFrameChg>
        <pc:picChg chg="add del mod">
          <ac:chgData name="Ofir Gerbi" userId="144fd1d6-9023-4717-ba4b-343401a376ce" providerId="ADAL" clId="{7D38AFD5-5C9B-4940-90C7-BA6C2B26D86A}" dt="2021-12-19T15:28:45.578" v="1978" actId="478"/>
          <ac:picMkLst>
            <pc:docMk/>
            <pc:sldMk cId="688405645" sldId="308"/>
            <ac:picMk id="10" creationId="{508C04B7-A905-4B3D-870C-5AF2FDCD7997}"/>
          </ac:picMkLst>
        </pc:picChg>
        <pc:picChg chg="mod">
          <ac:chgData name="Ofir Gerbi" userId="144fd1d6-9023-4717-ba4b-343401a376ce" providerId="ADAL" clId="{7D38AFD5-5C9B-4940-90C7-BA6C2B26D86A}" dt="2021-12-20T12:48:07.916" v="4350"/>
          <ac:picMkLst>
            <pc:docMk/>
            <pc:sldMk cId="688405645" sldId="308"/>
            <ac:picMk id="10" creationId="{84EB16D0-1969-45E0-B39D-1C907CCAFF13}"/>
          </ac:picMkLst>
        </pc:picChg>
      </pc:sldChg>
      <pc:sldChg chg="add del">
        <pc:chgData name="Ofir Gerbi" userId="144fd1d6-9023-4717-ba4b-343401a376ce" providerId="ADAL" clId="{7D38AFD5-5C9B-4940-90C7-BA6C2B26D86A}" dt="2021-12-19T14:30:15.136" v="1867" actId="2890"/>
        <pc:sldMkLst>
          <pc:docMk/>
          <pc:sldMk cId="3430125396" sldId="308"/>
        </pc:sldMkLst>
      </pc:sldChg>
      <pc:sldChg chg="addSp delSp modSp add del mod">
        <pc:chgData name="Ofir Gerbi" userId="144fd1d6-9023-4717-ba4b-343401a376ce" providerId="ADAL" clId="{7D38AFD5-5C9B-4940-90C7-BA6C2B26D86A}" dt="2021-12-19T15:09:40.699" v="1906" actId="2696"/>
        <pc:sldMkLst>
          <pc:docMk/>
          <pc:sldMk cId="669428019" sldId="309"/>
        </pc:sldMkLst>
        <pc:graphicFrameChg chg="del mod">
          <ac:chgData name="Ofir Gerbi" userId="144fd1d6-9023-4717-ba4b-343401a376ce" providerId="ADAL" clId="{7D38AFD5-5C9B-4940-90C7-BA6C2B26D86A}" dt="2021-12-19T15:05:49.365" v="1897" actId="21"/>
          <ac:graphicFrameMkLst>
            <pc:docMk/>
            <pc:sldMk cId="669428019" sldId="309"/>
            <ac:graphicFrameMk id="2" creationId="{141BD505-8BB2-40BA-AE3A-28A7508505C0}"/>
          </ac:graphicFrameMkLst>
        </pc:graphicFrameChg>
        <pc:graphicFrameChg chg="add del mod">
          <ac:chgData name="Ofir Gerbi" userId="144fd1d6-9023-4717-ba4b-343401a376ce" providerId="ADAL" clId="{7D38AFD5-5C9B-4940-90C7-BA6C2B26D86A}" dt="2021-12-19T15:06:13.257" v="1901" actId="21"/>
          <ac:graphicFrameMkLst>
            <pc:docMk/>
            <pc:sldMk cId="669428019" sldId="309"/>
            <ac:graphicFrameMk id="6" creationId="{36E9A210-E979-443C-A8CE-A2C8C0B71DE9}"/>
          </ac:graphicFrameMkLst>
        </pc:graphicFrameChg>
      </pc:sldChg>
      <pc:sldChg chg="addSp delSp modSp add del mod delAnim modAnim">
        <pc:chgData name="Ofir Gerbi" userId="144fd1d6-9023-4717-ba4b-343401a376ce" providerId="ADAL" clId="{7D38AFD5-5C9B-4940-90C7-BA6C2B26D86A}" dt="2021-12-19T15:32:31.638" v="1979" actId="2696"/>
        <pc:sldMkLst>
          <pc:docMk/>
          <pc:sldMk cId="685615601" sldId="309"/>
        </pc:sldMkLst>
        <pc:spChg chg="del mod topLvl">
          <ac:chgData name="Ofir Gerbi" userId="144fd1d6-9023-4717-ba4b-343401a376ce" providerId="ADAL" clId="{7D38AFD5-5C9B-4940-90C7-BA6C2B26D86A}" dt="2021-12-19T15:25:30.365" v="1913" actId="478"/>
          <ac:spMkLst>
            <pc:docMk/>
            <pc:sldMk cId="685615601" sldId="309"/>
            <ac:spMk id="7" creationId="{363D4063-806C-4C34-A8A0-2BBAE6C84A55}"/>
          </ac:spMkLst>
        </pc:spChg>
        <pc:spChg chg="del mod topLvl">
          <ac:chgData name="Ofir Gerbi" userId="144fd1d6-9023-4717-ba4b-343401a376ce" providerId="ADAL" clId="{7D38AFD5-5C9B-4940-90C7-BA6C2B26D86A}" dt="2021-12-19T15:27:54.972" v="1971" actId="478"/>
          <ac:spMkLst>
            <pc:docMk/>
            <pc:sldMk cId="685615601" sldId="309"/>
            <ac:spMk id="10" creationId="{CFAAF9EE-B536-4006-A84B-98538E1EE64B}"/>
          </ac:spMkLst>
        </pc:spChg>
        <pc:spChg chg="del mod topLvl">
          <ac:chgData name="Ofir Gerbi" userId="144fd1d6-9023-4717-ba4b-343401a376ce" providerId="ADAL" clId="{7D38AFD5-5C9B-4940-90C7-BA6C2B26D86A}" dt="2021-12-19T15:27:54.972" v="1971" actId="478"/>
          <ac:spMkLst>
            <pc:docMk/>
            <pc:sldMk cId="685615601" sldId="309"/>
            <ac:spMk id="11" creationId="{3934F663-842E-4F68-8E3A-D3F8C01748B6}"/>
          </ac:spMkLst>
        </pc:spChg>
        <pc:spChg chg="del mod">
          <ac:chgData name="Ofir Gerbi" userId="144fd1d6-9023-4717-ba4b-343401a376ce" providerId="ADAL" clId="{7D38AFD5-5C9B-4940-90C7-BA6C2B26D86A}" dt="2021-12-19T15:26:55.990" v="1947" actId="21"/>
          <ac:spMkLst>
            <pc:docMk/>
            <pc:sldMk cId="685615601" sldId="309"/>
            <ac:spMk id="12" creationId="{9BD66462-6A2B-4E83-8BE3-7C0CAD4FD78F}"/>
          </ac:spMkLst>
        </pc:spChg>
        <pc:spChg chg="del mod">
          <ac:chgData name="Ofir Gerbi" userId="144fd1d6-9023-4717-ba4b-343401a376ce" providerId="ADAL" clId="{7D38AFD5-5C9B-4940-90C7-BA6C2B26D86A}" dt="2021-12-19T15:27:17.717" v="1957" actId="21"/>
          <ac:spMkLst>
            <pc:docMk/>
            <pc:sldMk cId="685615601" sldId="309"/>
            <ac:spMk id="13" creationId="{D885CB57-6200-4319-BFE7-A46FD2E3FB23}"/>
          </ac:spMkLst>
        </pc:spChg>
        <pc:spChg chg="del mod topLvl">
          <ac:chgData name="Ofir Gerbi" userId="144fd1d6-9023-4717-ba4b-343401a376ce" providerId="ADAL" clId="{7D38AFD5-5C9B-4940-90C7-BA6C2B26D86A}" dt="2021-12-19T15:27:26.741" v="1961" actId="21"/>
          <ac:spMkLst>
            <pc:docMk/>
            <pc:sldMk cId="685615601" sldId="309"/>
            <ac:spMk id="14" creationId="{397951C6-8340-4829-8FB2-91AA4C052329}"/>
          </ac:spMkLst>
        </pc:spChg>
        <pc:spChg chg="add del mod">
          <ac:chgData name="Ofir Gerbi" userId="144fd1d6-9023-4717-ba4b-343401a376ce" providerId="ADAL" clId="{7D38AFD5-5C9B-4940-90C7-BA6C2B26D86A}" dt="2021-12-19T15:27:57.092" v="1972" actId="478"/>
          <ac:spMkLst>
            <pc:docMk/>
            <pc:sldMk cId="685615601" sldId="309"/>
            <ac:spMk id="15" creationId="{27B0FFEA-0511-4592-85CE-252874624C9E}"/>
          </ac:spMkLst>
        </pc:spChg>
        <pc:spChg chg="add del mod">
          <ac:chgData name="Ofir Gerbi" userId="144fd1d6-9023-4717-ba4b-343401a376ce" providerId="ADAL" clId="{7D38AFD5-5C9B-4940-90C7-BA6C2B26D86A}" dt="2021-12-19T15:27:54.972" v="1971" actId="478"/>
          <ac:spMkLst>
            <pc:docMk/>
            <pc:sldMk cId="685615601" sldId="309"/>
            <ac:spMk id="16" creationId="{3AB6E3BA-9753-465A-8BA9-03C25E7A35A7}"/>
          </ac:spMkLst>
        </pc:spChg>
        <pc:spChg chg="add del mod">
          <ac:chgData name="Ofir Gerbi" userId="144fd1d6-9023-4717-ba4b-343401a376ce" providerId="ADAL" clId="{7D38AFD5-5C9B-4940-90C7-BA6C2B26D86A}" dt="2021-12-19T15:27:54.972" v="1971" actId="478"/>
          <ac:spMkLst>
            <pc:docMk/>
            <pc:sldMk cId="685615601" sldId="309"/>
            <ac:spMk id="17" creationId="{53923C7B-7E93-4860-8489-0A2D8E08B3A0}"/>
          </ac:spMkLst>
        </pc:spChg>
        <pc:spChg chg="add del mod">
          <ac:chgData name="Ofir Gerbi" userId="144fd1d6-9023-4717-ba4b-343401a376ce" providerId="ADAL" clId="{7D38AFD5-5C9B-4940-90C7-BA6C2B26D86A}" dt="2021-12-19T15:27:54.972" v="1971" actId="478"/>
          <ac:spMkLst>
            <pc:docMk/>
            <pc:sldMk cId="685615601" sldId="309"/>
            <ac:spMk id="18" creationId="{DFBC4539-BBE9-438A-AACF-7AE4E397D6E1}"/>
          </ac:spMkLst>
        </pc:spChg>
        <pc:grpChg chg="add del mod">
          <ac:chgData name="Ofir Gerbi" userId="144fd1d6-9023-4717-ba4b-343401a376ce" providerId="ADAL" clId="{7D38AFD5-5C9B-4940-90C7-BA6C2B26D86A}" dt="2021-12-19T15:25:30.365" v="1913" actId="478"/>
          <ac:grpSpMkLst>
            <pc:docMk/>
            <pc:sldMk cId="685615601" sldId="309"/>
            <ac:grpSpMk id="4" creationId="{2CAD35F7-1E49-4A8C-9202-84EF5E8D050F}"/>
          </ac:grpSpMkLst>
        </pc:grpChg>
        <pc:grpChg chg="del mod ord topLvl">
          <ac:chgData name="Ofir Gerbi" userId="144fd1d6-9023-4717-ba4b-343401a376ce" providerId="ADAL" clId="{7D38AFD5-5C9B-4940-90C7-BA6C2B26D86A}" dt="2021-12-19T15:27:04.950" v="1952" actId="165"/>
          <ac:grpSpMkLst>
            <pc:docMk/>
            <pc:sldMk cId="685615601" sldId="309"/>
            <ac:grpSpMk id="6" creationId="{0707737E-0754-4878-85FE-EE09671D1256}"/>
          </ac:grpSpMkLst>
        </pc:grpChg>
        <pc:grpChg chg="del mod topLvl">
          <ac:chgData name="Ofir Gerbi" userId="144fd1d6-9023-4717-ba4b-343401a376ce" providerId="ADAL" clId="{7D38AFD5-5C9B-4940-90C7-BA6C2B26D86A}" dt="2021-12-19T15:27:26.741" v="1961" actId="21"/>
          <ac:grpSpMkLst>
            <pc:docMk/>
            <pc:sldMk cId="685615601" sldId="309"/>
            <ac:grpSpMk id="9" creationId="{50289F03-F035-40DD-9514-FD906D15FE8F}"/>
          </ac:grpSpMkLst>
        </pc:grpChg>
      </pc:sldChg>
      <pc:sldChg chg="addSp delSp modSp add del mod addAnim delAnim">
        <pc:chgData name="Ofir Gerbi" userId="144fd1d6-9023-4717-ba4b-343401a376ce" providerId="ADAL" clId="{7D38AFD5-5C9B-4940-90C7-BA6C2B26D86A}" dt="2021-12-19T15:52:48.249" v="2339" actId="47"/>
        <pc:sldMkLst>
          <pc:docMk/>
          <pc:sldMk cId="979901692" sldId="309"/>
        </pc:sldMkLst>
        <pc:spChg chg="add del">
          <ac:chgData name="Ofir Gerbi" userId="144fd1d6-9023-4717-ba4b-343401a376ce" providerId="ADAL" clId="{7D38AFD5-5C9B-4940-90C7-BA6C2B26D86A}" dt="2021-12-19T15:40:13.631" v="2121" actId="21"/>
          <ac:spMkLst>
            <pc:docMk/>
            <pc:sldMk cId="979901692" sldId="309"/>
            <ac:spMk id="11" creationId="{78738B48-C1FF-4DAC-91CF-D377DA874A3D}"/>
          </ac:spMkLst>
        </pc:spChg>
        <pc:spChg chg="add del">
          <ac:chgData name="Ofir Gerbi" userId="144fd1d6-9023-4717-ba4b-343401a376ce" providerId="ADAL" clId="{7D38AFD5-5C9B-4940-90C7-BA6C2B26D86A}" dt="2021-12-19T15:40:13.631" v="2121" actId="21"/>
          <ac:spMkLst>
            <pc:docMk/>
            <pc:sldMk cId="979901692" sldId="309"/>
            <ac:spMk id="12" creationId="{A8C41DAD-779F-467F-818A-45F3FB812617}"/>
          </ac:spMkLst>
        </pc:spChg>
        <pc:spChg chg="mod">
          <ac:chgData name="Ofir Gerbi" userId="144fd1d6-9023-4717-ba4b-343401a376ce" providerId="ADAL" clId="{7D38AFD5-5C9B-4940-90C7-BA6C2B26D86A}" dt="2021-12-19T15:41:38.059" v="2137"/>
          <ac:spMkLst>
            <pc:docMk/>
            <pc:sldMk cId="979901692" sldId="309"/>
            <ac:spMk id="13" creationId="{0ECCEC4A-D675-4CE2-B735-E853ECD6F6F3}"/>
          </ac:spMkLst>
        </pc:spChg>
        <pc:spChg chg="mod">
          <ac:chgData name="Ofir Gerbi" userId="144fd1d6-9023-4717-ba4b-343401a376ce" providerId="ADAL" clId="{7D38AFD5-5C9B-4940-90C7-BA6C2B26D86A}" dt="2021-12-19T15:41:38.059" v="2137"/>
          <ac:spMkLst>
            <pc:docMk/>
            <pc:sldMk cId="979901692" sldId="309"/>
            <ac:spMk id="16" creationId="{FF0F04DA-C451-4A9E-AA81-945EF3192A26}"/>
          </ac:spMkLst>
        </pc:spChg>
        <pc:grpChg chg="add del mod">
          <ac:chgData name="Ofir Gerbi" userId="144fd1d6-9023-4717-ba4b-343401a376ce" providerId="ADAL" clId="{7D38AFD5-5C9B-4940-90C7-BA6C2B26D86A}" dt="2021-12-19T15:41:39.938" v="2138"/>
          <ac:grpSpMkLst>
            <pc:docMk/>
            <pc:sldMk cId="979901692" sldId="309"/>
            <ac:grpSpMk id="10" creationId="{67E1146A-BF95-46B0-9C36-7386129BD879}"/>
          </ac:grpSpMkLst>
        </pc:grpChg>
      </pc:sldChg>
      <pc:sldChg chg="addSp modSp add del mod">
        <pc:chgData name="Ofir Gerbi" userId="144fd1d6-9023-4717-ba4b-343401a376ce" providerId="ADAL" clId="{7D38AFD5-5C9B-4940-90C7-BA6C2B26D86A}" dt="2021-12-19T14:30:11.078" v="1865" actId="2890"/>
        <pc:sldMkLst>
          <pc:docMk/>
          <pc:sldMk cId="1338879144" sldId="309"/>
        </pc:sldMkLst>
        <pc:spChg chg="add mod">
          <ac:chgData name="Ofir Gerbi" userId="144fd1d6-9023-4717-ba4b-343401a376ce" providerId="ADAL" clId="{7D38AFD5-5C9B-4940-90C7-BA6C2B26D86A}" dt="2021-12-19T14:30:09.660" v="1864"/>
          <ac:spMkLst>
            <pc:docMk/>
            <pc:sldMk cId="1338879144" sldId="309"/>
            <ac:spMk id="7" creationId="{9A0D10EA-A637-4CF1-9CCD-CF18006F8A86}"/>
          </ac:spMkLst>
        </pc:spChg>
        <pc:spChg chg="add mod">
          <ac:chgData name="Ofir Gerbi" userId="144fd1d6-9023-4717-ba4b-343401a376ce" providerId="ADAL" clId="{7D38AFD5-5C9B-4940-90C7-BA6C2B26D86A}" dt="2021-12-19T14:30:09.660" v="1864"/>
          <ac:spMkLst>
            <pc:docMk/>
            <pc:sldMk cId="1338879144" sldId="309"/>
            <ac:spMk id="9" creationId="{515358A6-B3F9-467B-BE5D-1801D768EE36}"/>
          </ac:spMkLst>
        </pc:spChg>
        <pc:spChg chg="add mod">
          <ac:chgData name="Ofir Gerbi" userId="144fd1d6-9023-4717-ba4b-343401a376ce" providerId="ADAL" clId="{7D38AFD5-5C9B-4940-90C7-BA6C2B26D86A}" dt="2021-12-19T14:30:08.802" v="1862"/>
          <ac:spMkLst>
            <pc:docMk/>
            <pc:sldMk cId="1338879144" sldId="309"/>
            <ac:spMk id="11" creationId="{7513C689-E958-4E52-B333-6E34C8FD0623}"/>
          </ac:spMkLst>
        </pc:spChg>
        <pc:spChg chg="add mod">
          <ac:chgData name="Ofir Gerbi" userId="144fd1d6-9023-4717-ba4b-343401a376ce" providerId="ADAL" clId="{7D38AFD5-5C9B-4940-90C7-BA6C2B26D86A}" dt="2021-12-19T14:30:08.802" v="1862"/>
          <ac:spMkLst>
            <pc:docMk/>
            <pc:sldMk cId="1338879144" sldId="309"/>
            <ac:spMk id="12" creationId="{174022CF-2B6D-42AC-9BD5-B8F7133258BD}"/>
          </ac:spMkLst>
        </pc:spChg>
        <pc:grpChg chg="add mod">
          <ac:chgData name="Ofir Gerbi" userId="144fd1d6-9023-4717-ba4b-343401a376ce" providerId="ADAL" clId="{7D38AFD5-5C9B-4940-90C7-BA6C2B26D86A}" dt="2021-12-19T14:30:09.660" v="1864"/>
          <ac:grpSpMkLst>
            <pc:docMk/>
            <pc:sldMk cId="1338879144" sldId="309"/>
            <ac:grpSpMk id="6" creationId="{E2A783EE-B1C0-4CFC-8CCD-2F86D13238A8}"/>
          </ac:grpSpMkLst>
        </pc:grpChg>
        <pc:grpChg chg="add mod">
          <ac:chgData name="Ofir Gerbi" userId="144fd1d6-9023-4717-ba4b-343401a376ce" providerId="ADAL" clId="{7D38AFD5-5C9B-4940-90C7-BA6C2B26D86A}" dt="2021-12-19T14:30:08.802" v="1862"/>
          <ac:grpSpMkLst>
            <pc:docMk/>
            <pc:sldMk cId="1338879144" sldId="309"/>
            <ac:grpSpMk id="10" creationId="{7C9ED3F9-376D-4785-94D0-62C1CC0C7836}"/>
          </ac:grpSpMkLst>
        </pc:grpChg>
        <pc:graphicFrameChg chg="mod">
          <ac:chgData name="Ofir Gerbi" userId="144fd1d6-9023-4717-ba4b-343401a376ce" providerId="ADAL" clId="{7D38AFD5-5C9B-4940-90C7-BA6C2B26D86A}" dt="2021-12-19T14:27:19.318" v="1838"/>
          <ac:graphicFrameMkLst>
            <pc:docMk/>
            <pc:sldMk cId="1338879144" sldId="309"/>
            <ac:graphicFrameMk id="24" creationId="{FEED1D0A-2A08-439E-B54B-AB242D868F33}"/>
          </ac:graphicFrameMkLst>
        </pc:graphicFrameChg>
      </pc:sldChg>
      <pc:sldChg chg="add del">
        <pc:chgData name="Ofir Gerbi" userId="144fd1d6-9023-4717-ba4b-343401a376ce" providerId="ADAL" clId="{7D38AFD5-5C9B-4940-90C7-BA6C2B26D86A}" dt="2021-12-19T15:52:44.901" v="2338" actId="47"/>
        <pc:sldMkLst>
          <pc:docMk/>
          <pc:sldMk cId="3338448191" sldId="310"/>
        </pc:sldMkLst>
      </pc:sldChg>
      <pc:sldChg chg="addSp delSp modSp add mod addAnim delAnim modAnim">
        <pc:chgData name="Ofir Gerbi" userId="144fd1d6-9023-4717-ba4b-343401a376ce" providerId="ADAL" clId="{7D38AFD5-5C9B-4940-90C7-BA6C2B26D86A}" dt="2021-12-21T22:57:45.641" v="4545" actId="478"/>
        <pc:sldMkLst>
          <pc:docMk/>
          <pc:sldMk cId="4249887403" sldId="311"/>
        </pc:sldMkLst>
        <pc:spChg chg="add del mod">
          <ac:chgData name="Ofir Gerbi" userId="144fd1d6-9023-4717-ba4b-343401a376ce" providerId="ADAL" clId="{7D38AFD5-5C9B-4940-90C7-BA6C2B26D86A}" dt="2021-12-19T16:03:42.445" v="2483" actId="11529"/>
          <ac:spMkLst>
            <pc:docMk/>
            <pc:sldMk cId="4249887403" sldId="311"/>
            <ac:spMk id="3" creationId="{3646DA1B-2CED-4AD7-99B5-7BF4A4F8C491}"/>
          </ac:spMkLst>
        </pc:spChg>
        <pc:spChg chg="mod">
          <ac:chgData name="Ofir Gerbi" userId="144fd1d6-9023-4717-ba4b-343401a376ce" providerId="ADAL" clId="{7D38AFD5-5C9B-4940-90C7-BA6C2B26D86A}" dt="2021-12-20T12:48:08.826" v="4351"/>
          <ac:spMkLst>
            <pc:docMk/>
            <pc:sldMk cId="4249887403" sldId="311"/>
            <ac:spMk id="12" creationId="{84C2E79E-C2F4-49EA-ACA5-AB826B13254B}"/>
          </ac:spMkLst>
        </pc:spChg>
        <pc:spChg chg="add del mod">
          <ac:chgData name="Ofir Gerbi" userId="144fd1d6-9023-4717-ba4b-343401a376ce" providerId="ADAL" clId="{7D38AFD5-5C9B-4940-90C7-BA6C2B26D86A}" dt="2021-12-19T15:36:59.392" v="2092"/>
          <ac:spMkLst>
            <pc:docMk/>
            <pc:sldMk cId="4249887403" sldId="311"/>
            <ac:spMk id="14" creationId="{18843683-7506-4D63-BAD0-990CBD5589CA}"/>
          </ac:spMkLst>
        </pc:spChg>
        <pc:spChg chg="add del mod">
          <ac:chgData name="Ofir Gerbi" userId="144fd1d6-9023-4717-ba4b-343401a376ce" providerId="ADAL" clId="{7D38AFD5-5C9B-4940-90C7-BA6C2B26D86A}" dt="2021-12-19T15:36:59.392" v="2092"/>
          <ac:spMkLst>
            <pc:docMk/>
            <pc:sldMk cId="4249887403" sldId="311"/>
            <ac:spMk id="15" creationId="{50D71322-934C-4FFB-95AD-2F86C7092EA7}"/>
          </ac:spMkLst>
        </pc:spChg>
        <pc:spChg chg="add del mod ord">
          <ac:chgData name="Ofir Gerbi" userId="144fd1d6-9023-4717-ba4b-343401a376ce" providerId="ADAL" clId="{7D38AFD5-5C9B-4940-90C7-BA6C2B26D86A}" dt="2021-12-19T15:52:13.401" v="2332" actId="478"/>
          <ac:spMkLst>
            <pc:docMk/>
            <pc:sldMk cId="4249887403" sldId="311"/>
            <ac:spMk id="16" creationId="{B6147AE0-0994-4CDB-A7CA-37598FD6AD1F}"/>
          </ac:spMkLst>
        </pc:spChg>
        <pc:spChg chg="add del mod">
          <ac:chgData name="Ofir Gerbi" userId="144fd1d6-9023-4717-ba4b-343401a376ce" providerId="ADAL" clId="{7D38AFD5-5C9B-4940-90C7-BA6C2B26D86A}" dt="2021-12-19T15:51:41.683" v="2328" actId="478"/>
          <ac:spMkLst>
            <pc:docMk/>
            <pc:sldMk cId="4249887403" sldId="311"/>
            <ac:spMk id="17" creationId="{3D72C893-9885-4CDA-B44F-FF5606C46655}"/>
          </ac:spMkLst>
        </pc:spChg>
        <pc:spChg chg="add del mod ord">
          <ac:chgData name="Ofir Gerbi" userId="144fd1d6-9023-4717-ba4b-343401a376ce" providerId="ADAL" clId="{7D38AFD5-5C9B-4940-90C7-BA6C2B26D86A}" dt="2021-12-19T16:13:45.083" v="2552" actId="478"/>
          <ac:spMkLst>
            <pc:docMk/>
            <pc:sldMk cId="4249887403" sldId="311"/>
            <ac:spMk id="18" creationId="{A4C8C494-37CA-40DA-85B2-D85713DE4F40}"/>
          </ac:spMkLst>
        </pc:spChg>
        <pc:spChg chg="mod">
          <ac:chgData name="Ofir Gerbi" userId="144fd1d6-9023-4717-ba4b-343401a376ce" providerId="ADAL" clId="{7D38AFD5-5C9B-4940-90C7-BA6C2B26D86A}" dt="2021-12-19T15:38:13.691" v="2103" actId="20577"/>
          <ac:spMkLst>
            <pc:docMk/>
            <pc:sldMk cId="4249887403" sldId="311"/>
            <ac:spMk id="26" creationId="{25CAFE01-1A4E-4E86-8CAA-466A4D8A742F}"/>
          </ac:spMkLst>
        </pc:spChg>
        <pc:spChg chg="add del mod">
          <ac:chgData name="Ofir Gerbi" userId="144fd1d6-9023-4717-ba4b-343401a376ce" providerId="ADAL" clId="{7D38AFD5-5C9B-4940-90C7-BA6C2B26D86A}" dt="2021-12-19T16:01:51.222" v="2433"/>
          <ac:spMkLst>
            <pc:docMk/>
            <pc:sldMk cId="4249887403" sldId="311"/>
            <ac:spMk id="28" creationId="{E51FEC64-77F7-4FCF-A6C9-98C0616D279B}"/>
          </ac:spMkLst>
        </pc:spChg>
        <pc:spChg chg="add del mod">
          <ac:chgData name="Ofir Gerbi" userId="144fd1d6-9023-4717-ba4b-343401a376ce" providerId="ADAL" clId="{7D38AFD5-5C9B-4940-90C7-BA6C2B26D86A}" dt="2021-12-19T16:01:51.222" v="2433"/>
          <ac:spMkLst>
            <pc:docMk/>
            <pc:sldMk cId="4249887403" sldId="311"/>
            <ac:spMk id="29" creationId="{B8113DE3-31FD-4A80-9301-6F0DF5D03133}"/>
          </ac:spMkLst>
        </pc:spChg>
        <pc:spChg chg="add del mod topLvl">
          <ac:chgData name="Ofir Gerbi" userId="144fd1d6-9023-4717-ba4b-343401a376ce" providerId="ADAL" clId="{7D38AFD5-5C9B-4940-90C7-BA6C2B26D86A}" dt="2021-12-19T16:03:42.101" v="2482" actId="165"/>
          <ac:spMkLst>
            <pc:docMk/>
            <pc:sldMk cId="4249887403" sldId="311"/>
            <ac:spMk id="31" creationId="{413A4D1D-30CC-4F62-8580-89DDB0A8C4DD}"/>
          </ac:spMkLst>
        </pc:spChg>
        <pc:spChg chg="mod topLvl">
          <ac:chgData name="Ofir Gerbi" userId="144fd1d6-9023-4717-ba4b-343401a376ce" providerId="ADAL" clId="{7D38AFD5-5C9B-4940-90C7-BA6C2B26D86A}" dt="2021-12-19T16:03:42.101" v="2482" actId="165"/>
          <ac:spMkLst>
            <pc:docMk/>
            <pc:sldMk cId="4249887403" sldId="311"/>
            <ac:spMk id="32" creationId="{162F8B1F-0870-464D-A335-AB17CF359BCB}"/>
          </ac:spMkLst>
        </pc:spChg>
        <pc:spChg chg="mod">
          <ac:chgData name="Ofir Gerbi" userId="144fd1d6-9023-4717-ba4b-343401a376ce" providerId="ADAL" clId="{7D38AFD5-5C9B-4940-90C7-BA6C2B26D86A}" dt="2021-12-19T16:02:52.045" v="2460"/>
          <ac:spMkLst>
            <pc:docMk/>
            <pc:sldMk cId="4249887403" sldId="311"/>
            <ac:spMk id="33" creationId="{6E0DE004-50CC-453B-8C98-A3A7AD91B911}"/>
          </ac:spMkLst>
        </pc:spChg>
        <pc:spChg chg="add del mod">
          <ac:chgData name="Ofir Gerbi" userId="144fd1d6-9023-4717-ba4b-343401a376ce" providerId="ADAL" clId="{7D38AFD5-5C9B-4940-90C7-BA6C2B26D86A}" dt="2021-12-19T16:03:28.686" v="2479"/>
          <ac:spMkLst>
            <pc:docMk/>
            <pc:sldMk cId="4249887403" sldId="311"/>
            <ac:spMk id="34" creationId="{80961F8C-B184-43D6-A2E6-0A99F7EE6A73}"/>
          </ac:spMkLst>
        </pc:spChg>
        <pc:spChg chg="mod">
          <ac:chgData name="Ofir Gerbi" userId="144fd1d6-9023-4717-ba4b-343401a376ce" providerId="ADAL" clId="{7D38AFD5-5C9B-4940-90C7-BA6C2B26D86A}" dt="2021-12-19T16:04:13.828" v="2500"/>
          <ac:spMkLst>
            <pc:docMk/>
            <pc:sldMk cId="4249887403" sldId="311"/>
            <ac:spMk id="36" creationId="{85549861-48C5-47E8-9C03-3829C9467323}"/>
          </ac:spMkLst>
        </pc:spChg>
        <pc:spChg chg="mod">
          <ac:chgData name="Ofir Gerbi" userId="144fd1d6-9023-4717-ba4b-343401a376ce" providerId="ADAL" clId="{7D38AFD5-5C9B-4940-90C7-BA6C2B26D86A}" dt="2021-12-19T16:13:57.107" v="2553" actId="255"/>
          <ac:spMkLst>
            <pc:docMk/>
            <pc:sldMk cId="4249887403" sldId="311"/>
            <ac:spMk id="37" creationId="{07D7C253-07BE-471E-8E17-28562D902680}"/>
          </ac:spMkLst>
        </pc:spChg>
        <pc:grpChg chg="add mod">
          <ac:chgData name="Ofir Gerbi" userId="144fd1d6-9023-4717-ba4b-343401a376ce" providerId="ADAL" clId="{7D38AFD5-5C9B-4940-90C7-BA6C2B26D86A}" dt="2021-12-19T16:01:50.887" v="2432" actId="164"/>
          <ac:grpSpMkLst>
            <pc:docMk/>
            <pc:sldMk cId="4249887403" sldId="311"/>
            <ac:grpSpMk id="2" creationId="{098C4963-0A07-4F51-8E9F-15DDF0A68803}"/>
          </ac:grpSpMkLst>
        </pc:grpChg>
        <pc:grpChg chg="add del mod">
          <ac:chgData name="Ofir Gerbi" userId="144fd1d6-9023-4717-ba4b-343401a376ce" providerId="ADAL" clId="{7D38AFD5-5C9B-4940-90C7-BA6C2B26D86A}" dt="2021-12-21T22:57:45.641" v="4545" actId="478"/>
          <ac:grpSpMkLst>
            <pc:docMk/>
            <pc:sldMk cId="4249887403" sldId="311"/>
            <ac:grpSpMk id="10" creationId="{7C4250B4-63FA-4AF9-AE18-CF47526EDAFD}"/>
          </ac:grpSpMkLst>
        </pc:grpChg>
        <pc:grpChg chg="add del mod">
          <ac:chgData name="Ofir Gerbi" userId="144fd1d6-9023-4717-ba4b-343401a376ce" providerId="ADAL" clId="{7D38AFD5-5C9B-4940-90C7-BA6C2B26D86A}" dt="2021-12-19T16:04:13.074" v="2499" actId="478"/>
          <ac:grpSpMkLst>
            <pc:docMk/>
            <pc:sldMk cId="4249887403" sldId="311"/>
            <ac:grpSpMk id="19" creationId="{8ECC4383-A4FA-4798-86BA-46298045F4BC}"/>
          </ac:grpSpMkLst>
        </pc:grpChg>
        <pc:grpChg chg="mod">
          <ac:chgData name="Ofir Gerbi" userId="144fd1d6-9023-4717-ba4b-343401a376ce" providerId="ADAL" clId="{7D38AFD5-5C9B-4940-90C7-BA6C2B26D86A}" dt="2021-12-19T16:03:57.699" v="2492" actId="1076"/>
          <ac:grpSpMkLst>
            <pc:docMk/>
            <pc:sldMk cId="4249887403" sldId="311"/>
            <ac:grpSpMk id="20" creationId="{08875740-39E3-4543-8FF0-31DF09852ACF}"/>
          </ac:grpSpMkLst>
        </pc:grpChg>
        <pc:grpChg chg="del mod">
          <ac:chgData name="Ofir Gerbi" userId="144fd1d6-9023-4717-ba4b-343401a376ce" providerId="ADAL" clId="{7D38AFD5-5C9B-4940-90C7-BA6C2B26D86A}" dt="2021-12-19T15:43:41.372" v="2172" actId="478"/>
          <ac:grpSpMkLst>
            <pc:docMk/>
            <pc:sldMk cId="4249887403" sldId="311"/>
            <ac:grpSpMk id="21" creationId="{ECE94F13-2CAB-41D9-84A5-B929089976D8}"/>
          </ac:grpSpMkLst>
        </pc:grpChg>
        <pc:grpChg chg="add del mod">
          <ac:chgData name="Ofir Gerbi" userId="144fd1d6-9023-4717-ba4b-343401a376ce" providerId="ADAL" clId="{7D38AFD5-5C9B-4940-90C7-BA6C2B26D86A}" dt="2021-12-19T16:03:58.925" v="2495"/>
          <ac:grpSpMkLst>
            <pc:docMk/>
            <pc:sldMk cId="4249887403" sldId="311"/>
            <ac:grpSpMk id="30" creationId="{E77992C2-E678-4032-A3B1-913587D7470F}"/>
          </ac:grpSpMkLst>
        </pc:grpChg>
        <pc:grpChg chg="add mod">
          <ac:chgData name="Ofir Gerbi" userId="144fd1d6-9023-4717-ba4b-343401a376ce" providerId="ADAL" clId="{7D38AFD5-5C9B-4940-90C7-BA6C2B26D86A}" dt="2021-12-19T16:04:13.828" v="2500"/>
          <ac:grpSpMkLst>
            <pc:docMk/>
            <pc:sldMk cId="4249887403" sldId="311"/>
            <ac:grpSpMk id="35" creationId="{7BCDE2E8-F6CA-4ED4-BFAE-85443E3552C3}"/>
          </ac:grpSpMkLst>
        </pc:grpChg>
        <pc:graphicFrameChg chg="del">
          <ac:chgData name="Ofir Gerbi" userId="144fd1d6-9023-4717-ba4b-343401a376ce" providerId="ADAL" clId="{7D38AFD5-5C9B-4940-90C7-BA6C2B26D86A}" dt="2021-12-19T15:43:38.672" v="2171" actId="478"/>
          <ac:graphicFrameMkLst>
            <pc:docMk/>
            <pc:sldMk cId="4249887403" sldId="311"/>
            <ac:graphicFrameMk id="9" creationId="{B064968D-D957-4146-9A74-808A0250E873}"/>
          </ac:graphicFrameMkLst>
        </pc:graphicFrameChg>
        <pc:picChg chg="mod">
          <ac:chgData name="Ofir Gerbi" userId="144fd1d6-9023-4717-ba4b-343401a376ce" providerId="ADAL" clId="{7D38AFD5-5C9B-4940-90C7-BA6C2B26D86A}" dt="2021-12-20T12:48:08.826" v="4351"/>
          <ac:picMkLst>
            <pc:docMk/>
            <pc:sldMk cId="4249887403" sldId="311"/>
            <ac:picMk id="11" creationId="{7B4AB8E4-1439-49DF-8B9F-EF506F425C00}"/>
          </ac:picMkLst>
        </pc:picChg>
      </pc:sldChg>
      <pc:sldChg chg="add del">
        <pc:chgData name="Ofir Gerbi" userId="144fd1d6-9023-4717-ba4b-343401a376ce" providerId="ADAL" clId="{7D38AFD5-5C9B-4940-90C7-BA6C2B26D86A}" dt="2021-12-19T15:40:07.866" v="2120" actId="47"/>
        <pc:sldMkLst>
          <pc:docMk/>
          <pc:sldMk cId="3165919746" sldId="312"/>
        </pc:sldMkLst>
      </pc:sldChg>
      <pc:sldChg chg="addSp delSp modSp add mod delAnim modAnim">
        <pc:chgData name="Ofir Gerbi" userId="144fd1d6-9023-4717-ba4b-343401a376ce" providerId="ADAL" clId="{7D38AFD5-5C9B-4940-90C7-BA6C2B26D86A}" dt="2021-12-21T22:57:49.742" v="4547" actId="478"/>
        <pc:sldMkLst>
          <pc:docMk/>
          <pc:sldMk cId="1505828632" sldId="313"/>
        </pc:sldMkLst>
        <pc:spChg chg="mod">
          <ac:chgData name="Ofir Gerbi" userId="144fd1d6-9023-4717-ba4b-343401a376ce" providerId="ADAL" clId="{7D38AFD5-5C9B-4940-90C7-BA6C2B26D86A}" dt="2021-12-19T15:41:19.769" v="2132"/>
          <ac:spMkLst>
            <pc:docMk/>
            <pc:sldMk cId="1505828632" sldId="313"/>
            <ac:spMk id="15" creationId="{C17B89D3-00B0-4CEE-9170-36DC5607321D}"/>
          </ac:spMkLst>
        </pc:spChg>
        <pc:spChg chg="mod">
          <ac:chgData name="Ofir Gerbi" userId="144fd1d6-9023-4717-ba4b-343401a376ce" providerId="ADAL" clId="{7D38AFD5-5C9B-4940-90C7-BA6C2B26D86A}" dt="2021-12-19T15:41:19.769" v="2132"/>
          <ac:spMkLst>
            <pc:docMk/>
            <pc:sldMk cId="1505828632" sldId="313"/>
            <ac:spMk id="16" creationId="{F4A9756B-84D8-4FD4-8376-EE6F1A4BDFEF}"/>
          </ac:spMkLst>
        </pc:spChg>
        <pc:spChg chg="add del mod">
          <ac:chgData name="Ofir Gerbi" userId="144fd1d6-9023-4717-ba4b-343401a376ce" providerId="ADAL" clId="{7D38AFD5-5C9B-4940-90C7-BA6C2B26D86A}" dt="2021-12-19T16:15:03.971" v="2555" actId="478"/>
          <ac:spMkLst>
            <pc:docMk/>
            <pc:sldMk cId="1505828632" sldId="313"/>
            <ac:spMk id="17" creationId="{0F7FE1F4-54F3-40B9-BD84-10EFECB6FF46}"/>
          </ac:spMkLst>
        </pc:spChg>
        <pc:spChg chg="mod">
          <ac:chgData name="Ofir Gerbi" userId="144fd1d6-9023-4717-ba4b-343401a376ce" providerId="ADAL" clId="{7D38AFD5-5C9B-4940-90C7-BA6C2B26D86A}" dt="2021-12-20T12:48:10.924" v="4353"/>
          <ac:spMkLst>
            <pc:docMk/>
            <pc:sldMk cId="1505828632" sldId="313"/>
            <ac:spMk id="17" creationId="{883AAF58-ED97-4D39-A55A-0CDC2B91BF55}"/>
          </ac:spMkLst>
        </pc:spChg>
        <pc:spChg chg="add del mod">
          <ac:chgData name="Ofir Gerbi" userId="144fd1d6-9023-4717-ba4b-343401a376ce" providerId="ADAL" clId="{7D38AFD5-5C9B-4940-90C7-BA6C2B26D86A}" dt="2021-12-19T16:15:03.971" v="2555" actId="478"/>
          <ac:spMkLst>
            <pc:docMk/>
            <pc:sldMk cId="1505828632" sldId="313"/>
            <ac:spMk id="18" creationId="{7B81402A-ABBC-4CCA-B0F9-878ED99CBE3E}"/>
          </ac:spMkLst>
        </pc:spChg>
        <pc:spChg chg="mod">
          <ac:chgData name="Ofir Gerbi" userId="144fd1d6-9023-4717-ba4b-343401a376ce" providerId="ADAL" clId="{7D38AFD5-5C9B-4940-90C7-BA6C2B26D86A}" dt="2021-12-19T16:27:29.196" v="3211" actId="108"/>
          <ac:spMkLst>
            <pc:docMk/>
            <pc:sldMk cId="1505828632" sldId="313"/>
            <ac:spMk id="24" creationId="{7CEBED73-4FD2-43AB-B3DA-07582EA6F73A}"/>
          </ac:spMkLst>
        </pc:spChg>
        <pc:spChg chg="mod">
          <ac:chgData name="Ofir Gerbi" userId="144fd1d6-9023-4717-ba4b-343401a376ce" providerId="ADAL" clId="{7D38AFD5-5C9B-4940-90C7-BA6C2B26D86A}" dt="2021-12-19T16:13:15.187" v="2549" actId="255"/>
          <ac:spMkLst>
            <pc:docMk/>
            <pc:sldMk cId="1505828632" sldId="313"/>
            <ac:spMk id="25" creationId="{9AA0ED29-90DB-4157-A337-78E855A41DDE}"/>
          </ac:spMkLst>
        </pc:spChg>
        <pc:spChg chg="mod">
          <ac:chgData name="Ofir Gerbi" userId="144fd1d6-9023-4717-ba4b-343401a376ce" providerId="ADAL" clId="{7D38AFD5-5C9B-4940-90C7-BA6C2B26D86A}" dt="2021-12-19T15:38:57" v="2112" actId="207"/>
          <ac:spMkLst>
            <pc:docMk/>
            <pc:sldMk cId="1505828632" sldId="313"/>
            <ac:spMk id="26" creationId="{25CAFE01-1A4E-4E86-8CAA-466A4D8A742F}"/>
          </ac:spMkLst>
        </pc:spChg>
        <pc:spChg chg="mod">
          <ac:chgData name="Ofir Gerbi" userId="144fd1d6-9023-4717-ba4b-343401a376ce" providerId="ADAL" clId="{7D38AFD5-5C9B-4940-90C7-BA6C2B26D86A}" dt="2021-12-19T15:38:55.331" v="2111" actId="207"/>
          <ac:spMkLst>
            <pc:docMk/>
            <pc:sldMk cId="1505828632" sldId="313"/>
            <ac:spMk id="27" creationId="{FBCF4F2C-219D-49EA-9B8E-181E8F80682F}"/>
          </ac:spMkLst>
        </pc:spChg>
        <pc:spChg chg="add del mod">
          <ac:chgData name="Ofir Gerbi" userId="144fd1d6-9023-4717-ba4b-343401a376ce" providerId="ADAL" clId="{7D38AFD5-5C9B-4940-90C7-BA6C2B26D86A}" dt="2021-12-19T16:00:14.059" v="2410"/>
          <ac:spMkLst>
            <pc:docMk/>
            <pc:sldMk cId="1505828632" sldId="313"/>
            <ac:spMk id="28" creationId="{98FD94D0-D74F-4676-86F3-F8E0E2FF805B}"/>
          </ac:spMkLst>
        </pc:spChg>
        <pc:spChg chg="add mod">
          <ac:chgData name="Ofir Gerbi" userId="144fd1d6-9023-4717-ba4b-343401a376ce" providerId="ADAL" clId="{7D38AFD5-5C9B-4940-90C7-BA6C2B26D86A}" dt="2021-12-19T16:04:52.557" v="2506" actId="164"/>
          <ac:spMkLst>
            <pc:docMk/>
            <pc:sldMk cId="1505828632" sldId="313"/>
            <ac:spMk id="29" creationId="{77695F90-B7E6-4C4A-B7A0-45CCAB02230F}"/>
          </ac:spMkLst>
        </pc:spChg>
        <pc:spChg chg="add mod">
          <ac:chgData name="Ofir Gerbi" userId="144fd1d6-9023-4717-ba4b-343401a376ce" providerId="ADAL" clId="{7D38AFD5-5C9B-4940-90C7-BA6C2B26D86A}" dt="2021-12-19T16:04:52.557" v="2506" actId="164"/>
          <ac:spMkLst>
            <pc:docMk/>
            <pc:sldMk cId="1505828632" sldId="313"/>
            <ac:spMk id="30" creationId="{5070B46B-6F3B-4425-A9DC-CA100666DCDB}"/>
          </ac:spMkLst>
        </pc:spChg>
        <pc:spChg chg="mod">
          <ac:chgData name="Ofir Gerbi" userId="144fd1d6-9023-4717-ba4b-343401a376ce" providerId="ADAL" clId="{7D38AFD5-5C9B-4940-90C7-BA6C2B26D86A}" dt="2021-12-19T16:01:42.642" v="2425"/>
          <ac:spMkLst>
            <pc:docMk/>
            <pc:sldMk cId="1505828632" sldId="313"/>
            <ac:spMk id="32" creationId="{AE9252B4-0203-4212-8727-5A979ACA9158}"/>
          </ac:spMkLst>
        </pc:spChg>
        <pc:spChg chg="mod">
          <ac:chgData name="Ofir Gerbi" userId="144fd1d6-9023-4717-ba4b-343401a376ce" providerId="ADAL" clId="{7D38AFD5-5C9B-4940-90C7-BA6C2B26D86A}" dt="2021-12-19T16:01:42.642" v="2425"/>
          <ac:spMkLst>
            <pc:docMk/>
            <pc:sldMk cId="1505828632" sldId="313"/>
            <ac:spMk id="33" creationId="{B9071C64-DFFD-4BB7-8A03-FB9BD9B3ABA6}"/>
          </ac:spMkLst>
        </pc:spChg>
        <pc:spChg chg="mod">
          <ac:chgData name="Ofir Gerbi" userId="144fd1d6-9023-4717-ba4b-343401a376ce" providerId="ADAL" clId="{7D38AFD5-5C9B-4940-90C7-BA6C2B26D86A}" dt="2021-12-19T16:05:19.174" v="2511" actId="207"/>
          <ac:spMkLst>
            <pc:docMk/>
            <pc:sldMk cId="1505828632" sldId="313"/>
            <ac:spMk id="35" creationId="{A954200A-DEB2-4E71-9D2F-F6CFAA851B16}"/>
          </ac:spMkLst>
        </pc:spChg>
        <pc:spChg chg="mod">
          <ac:chgData name="Ofir Gerbi" userId="144fd1d6-9023-4717-ba4b-343401a376ce" providerId="ADAL" clId="{7D38AFD5-5C9B-4940-90C7-BA6C2B26D86A}" dt="2021-12-19T16:13:18.667" v="2550" actId="255"/>
          <ac:spMkLst>
            <pc:docMk/>
            <pc:sldMk cId="1505828632" sldId="313"/>
            <ac:spMk id="36" creationId="{7B7DAB2D-F857-4B38-B189-92AE52FB8DE3}"/>
          </ac:spMkLst>
        </pc:spChg>
        <pc:spChg chg="add mod">
          <ac:chgData name="Ofir Gerbi" userId="144fd1d6-9023-4717-ba4b-343401a376ce" providerId="ADAL" clId="{7D38AFD5-5C9B-4940-90C7-BA6C2B26D86A}" dt="2021-12-19T16:19:44.702" v="2875" actId="1076"/>
          <ac:spMkLst>
            <pc:docMk/>
            <pc:sldMk cId="1505828632" sldId="313"/>
            <ac:spMk id="37" creationId="{7C62D3A1-EF32-4F7C-AAA3-9C9239B88DB9}"/>
          </ac:spMkLst>
        </pc:spChg>
        <pc:spChg chg="add mod">
          <ac:chgData name="Ofir Gerbi" userId="144fd1d6-9023-4717-ba4b-343401a376ce" providerId="ADAL" clId="{7D38AFD5-5C9B-4940-90C7-BA6C2B26D86A}" dt="2021-12-19T16:21:12.982" v="2957" actId="1076"/>
          <ac:spMkLst>
            <pc:docMk/>
            <pc:sldMk cId="1505828632" sldId="313"/>
            <ac:spMk id="38" creationId="{6F795136-A40A-4B6A-86CA-A614E16C1435}"/>
          </ac:spMkLst>
        </pc:spChg>
        <pc:grpChg chg="add del mod">
          <ac:chgData name="Ofir Gerbi" userId="144fd1d6-9023-4717-ba4b-343401a376ce" providerId="ADAL" clId="{7D38AFD5-5C9B-4940-90C7-BA6C2B26D86A}" dt="2021-12-19T16:05:05.358" v="2510" actId="478"/>
          <ac:grpSpMkLst>
            <pc:docMk/>
            <pc:sldMk cId="1505828632" sldId="313"/>
            <ac:grpSpMk id="2" creationId="{D6368A11-0F43-4D32-B9F9-FCE769FA0847}"/>
          </ac:grpSpMkLst>
        </pc:grpChg>
        <pc:grpChg chg="add del mod">
          <ac:chgData name="Ofir Gerbi" userId="144fd1d6-9023-4717-ba4b-343401a376ce" providerId="ADAL" clId="{7D38AFD5-5C9B-4940-90C7-BA6C2B26D86A}" dt="2021-12-19T16:00:20.191" v="2412" actId="478"/>
          <ac:grpSpMkLst>
            <pc:docMk/>
            <pc:sldMk cId="1505828632" sldId="313"/>
            <ac:grpSpMk id="14" creationId="{00C3B6D1-3C22-4C2A-B763-C8E3D25EA0CB}"/>
          </ac:grpSpMkLst>
        </pc:grpChg>
        <pc:grpChg chg="add del mod">
          <ac:chgData name="Ofir Gerbi" userId="144fd1d6-9023-4717-ba4b-343401a376ce" providerId="ADAL" clId="{7D38AFD5-5C9B-4940-90C7-BA6C2B26D86A}" dt="2021-12-21T22:57:49.742" v="4547" actId="478"/>
          <ac:grpSpMkLst>
            <pc:docMk/>
            <pc:sldMk cId="1505828632" sldId="313"/>
            <ac:grpSpMk id="15" creationId="{798ACCC3-BC93-4B30-AB67-3AB0B0758F27}"/>
          </ac:grpSpMkLst>
        </pc:grpChg>
        <pc:grpChg chg="del">
          <ac:chgData name="Ofir Gerbi" userId="144fd1d6-9023-4717-ba4b-343401a376ce" providerId="ADAL" clId="{7D38AFD5-5C9B-4940-90C7-BA6C2B26D86A}" dt="2021-12-19T15:41:22.909" v="2133" actId="478"/>
          <ac:grpSpMkLst>
            <pc:docMk/>
            <pc:sldMk cId="1505828632" sldId="313"/>
            <ac:grpSpMk id="19" creationId="{8ECC4383-A4FA-4798-86BA-46298045F4BC}"/>
          </ac:grpSpMkLst>
        </pc:grpChg>
        <pc:grpChg chg="mod">
          <ac:chgData name="Ofir Gerbi" userId="144fd1d6-9023-4717-ba4b-343401a376ce" providerId="ADAL" clId="{7D38AFD5-5C9B-4940-90C7-BA6C2B26D86A}" dt="2021-12-19T16:05:26.354" v="2512" actId="1076"/>
          <ac:grpSpMkLst>
            <pc:docMk/>
            <pc:sldMk cId="1505828632" sldId="313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D38AFD5-5C9B-4940-90C7-BA6C2B26D86A}" dt="2021-12-19T16:01:48.268" v="2428"/>
          <ac:grpSpMkLst>
            <pc:docMk/>
            <pc:sldMk cId="1505828632" sldId="313"/>
            <ac:grpSpMk id="31" creationId="{8A69975A-665E-4946-9735-4A1C0582C3B7}"/>
          </ac:grpSpMkLst>
        </pc:grpChg>
        <pc:grpChg chg="add mod">
          <ac:chgData name="Ofir Gerbi" userId="144fd1d6-9023-4717-ba4b-343401a376ce" providerId="ADAL" clId="{7D38AFD5-5C9B-4940-90C7-BA6C2B26D86A}" dt="2021-12-19T16:05:03.491" v="2509"/>
          <ac:grpSpMkLst>
            <pc:docMk/>
            <pc:sldMk cId="1505828632" sldId="313"/>
            <ac:grpSpMk id="34" creationId="{55C93498-A1E5-4690-95C3-2BDAB1AEAF90}"/>
          </ac:grpSpMkLst>
        </pc:grpChg>
        <pc:graphicFrameChg chg="del mod">
          <ac:chgData name="Ofir Gerbi" userId="144fd1d6-9023-4717-ba4b-343401a376ce" providerId="ADAL" clId="{7D38AFD5-5C9B-4940-90C7-BA6C2B26D86A}" dt="2021-12-19T15:43:32.012" v="2170" actId="478"/>
          <ac:graphicFrameMkLst>
            <pc:docMk/>
            <pc:sldMk cId="1505828632" sldId="313"/>
            <ac:graphicFrameMk id="9" creationId="{B064968D-D957-4146-9A74-808A0250E873}"/>
          </ac:graphicFrameMkLst>
        </pc:graphicFrameChg>
        <pc:picChg chg="mod">
          <ac:chgData name="Ofir Gerbi" userId="144fd1d6-9023-4717-ba4b-343401a376ce" providerId="ADAL" clId="{7D38AFD5-5C9B-4940-90C7-BA6C2B26D86A}" dt="2021-12-20T12:48:10.924" v="4353"/>
          <ac:picMkLst>
            <pc:docMk/>
            <pc:sldMk cId="1505828632" sldId="313"/>
            <ac:picMk id="16" creationId="{AF1E26EF-6F69-449B-84CC-B3C7A930FE33}"/>
          </ac:picMkLst>
        </pc:picChg>
      </pc:sldChg>
      <pc:sldChg chg="addSp delSp modSp add mod modAnim">
        <pc:chgData name="Ofir Gerbi" userId="144fd1d6-9023-4717-ba4b-343401a376ce" providerId="ADAL" clId="{7D38AFD5-5C9B-4940-90C7-BA6C2B26D86A}" dt="2021-12-21T22:57:54.350" v="4548" actId="478"/>
        <pc:sldMkLst>
          <pc:docMk/>
          <pc:sldMk cId="2412818964" sldId="314"/>
        </pc:sldMkLst>
        <pc:spChg chg="mod">
          <ac:chgData name="Ofir Gerbi" userId="144fd1d6-9023-4717-ba4b-343401a376ce" providerId="ADAL" clId="{7D38AFD5-5C9B-4940-90C7-BA6C2B26D86A}" dt="2021-12-19T15:41:32.392" v="2136" actId="207"/>
          <ac:spMkLst>
            <pc:docMk/>
            <pc:sldMk cId="2412818964" sldId="314"/>
            <ac:spMk id="15" creationId="{32C3FCB4-EFA0-4B16-8BEB-9A12A9CBEA80}"/>
          </ac:spMkLst>
        </pc:spChg>
        <pc:spChg chg="mod">
          <ac:chgData name="Ofir Gerbi" userId="144fd1d6-9023-4717-ba4b-343401a376ce" providerId="ADAL" clId="{7D38AFD5-5C9B-4940-90C7-BA6C2B26D86A}" dt="2021-12-19T15:41:26.516" v="2134"/>
          <ac:spMkLst>
            <pc:docMk/>
            <pc:sldMk cId="2412818964" sldId="314"/>
            <ac:spMk id="16" creationId="{36555642-8E2A-4BF1-9AAE-22E057EBE357}"/>
          </ac:spMkLst>
        </pc:spChg>
        <pc:spChg chg="mod">
          <ac:chgData name="Ofir Gerbi" userId="144fd1d6-9023-4717-ba4b-343401a376ce" providerId="ADAL" clId="{7D38AFD5-5C9B-4940-90C7-BA6C2B26D86A}" dt="2021-12-19T15:42:30.606" v="2150"/>
          <ac:spMkLst>
            <pc:docMk/>
            <pc:sldMk cId="2412818964" sldId="314"/>
            <ac:spMk id="18" creationId="{FCD02033-9E18-480E-BCF9-0FDC509EF2BF}"/>
          </ac:spMkLst>
        </pc:spChg>
        <pc:spChg chg="mod">
          <ac:chgData name="Ofir Gerbi" userId="144fd1d6-9023-4717-ba4b-343401a376ce" providerId="ADAL" clId="{7D38AFD5-5C9B-4940-90C7-BA6C2B26D86A}" dt="2021-12-19T16:27:17.786" v="3210" actId="108"/>
          <ac:spMkLst>
            <pc:docMk/>
            <pc:sldMk cId="2412818964" sldId="314"/>
            <ac:spMk id="22" creationId="{510862C4-5F2F-4C92-B703-93DB82F261BC}"/>
          </ac:spMkLst>
        </pc:spChg>
        <pc:spChg chg="mod">
          <ac:chgData name="Ofir Gerbi" userId="144fd1d6-9023-4717-ba4b-343401a376ce" providerId="ADAL" clId="{7D38AFD5-5C9B-4940-90C7-BA6C2B26D86A}" dt="2021-12-19T15:39:12.042" v="2117" actId="207"/>
          <ac:spMkLst>
            <pc:docMk/>
            <pc:sldMk cId="2412818964" sldId="314"/>
            <ac:spMk id="24" creationId="{7CEBED73-4FD2-43AB-B3DA-07582EA6F73A}"/>
          </ac:spMkLst>
        </pc:spChg>
        <pc:spChg chg="mod">
          <ac:chgData name="Ofir Gerbi" userId="144fd1d6-9023-4717-ba4b-343401a376ce" providerId="ADAL" clId="{7D38AFD5-5C9B-4940-90C7-BA6C2B26D86A}" dt="2021-12-19T16:13:04.083" v="2546" actId="255"/>
          <ac:spMkLst>
            <pc:docMk/>
            <pc:sldMk cId="2412818964" sldId="314"/>
            <ac:spMk id="25" creationId="{9AA0ED29-90DB-4157-A337-78E855A41DDE}"/>
          </ac:spMkLst>
        </pc:spChg>
        <pc:spChg chg="mod">
          <ac:chgData name="Ofir Gerbi" userId="144fd1d6-9023-4717-ba4b-343401a376ce" providerId="ADAL" clId="{7D38AFD5-5C9B-4940-90C7-BA6C2B26D86A}" dt="2021-12-19T15:39:04.947" v="2113" actId="207"/>
          <ac:spMkLst>
            <pc:docMk/>
            <pc:sldMk cId="2412818964" sldId="314"/>
            <ac:spMk id="26" creationId="{25CAFE01-1A4E-4E86-8CAA-466A4D8A742F}"/>
          </ac:spMkLst>
        </pc:spChg>
        <pc:spChg chg="mod">
          <ac:chgData name="Ofir Gerbi" userId="144fd1d6-9023-4717-ba4b-343401a376ce" providerId="ADAL" clId="{7D38AFD5-5C9B-4940-90C7-BA6C2B26D86A}" dt="2021-12-20T12:48:12.292" v="4354"/>
          <ac:spMkLst>
            <pc:docMk/>
            <pc:sldMk cId="2412818964" sldId="314"/>
            <ac:spMk id="26" creationId="{854BAA62-8A78-4113-A82F-5AA0C7797582}"/>
          </ac:spMkLst>
        </pc:spChg>
        <pc:spChg chg="mod">
          <ac:chgData name="Ofir Gerbi" userId="144fd1d6-9023-4717-ba4b-343401a376ce" providerId="ADAL" clId="{7D38AFD5-5C9B-4940-90C7-BA6C2B26D86A}" dt="2021-12-19T15:42:30.606" v="2150"/>
          <ac:spMkLst>
            <pc:docMk/>
            <pc:sldMk cId="2412818964" sldId="314"/>
            <ac:spMk id="28" creationId="{73EE7FF0-76FF-4126-A457-4B81020A1BC1}"/>
          </ac:spMkLst>
        </pc:spChg>
        <pc:spChg chg="mod">
          <ac:chgData name="Ofir Gerbi" userId="144fd1d6-9023-4717-ba4b-343401a376ce" providerId="ADAL" clId="{7D38AFD5-5C9B-4940-90C7-BA6C2B26D86A}" dt="2021-12-19T15:44:16.796" v="2174"/>
          <ac:spMkLst>
            <pc:docMk/>
            <pc:sldMk cId="2412818964" sldId="314"/>
            <ac:spMk id="30" creationId="{122DCA35-8478-4510-855D-08650280D08C}"/>
          </ac:spMkLst>
        </pc:spChg>
        <pc:spChg chg="mod">
          <ac:chgData name="Ofir Gerbi" userId="144fd1d6-9023-4717-ba4b-343401a376ce" providerId="ADAL" clId="{7D38AFD5-5C9B-4940-90C7-BA6C2B26D86A}" dt="2021-12-19T15:44:16.796" v="2174"/>
          <ac:spMkLst>
            <pc:docMk/>
            <pc:sldMk cId="2412818964" sldId="314"/>
            <ac:spMk id="31" creationId="{EE134871-4C97-4B9C-A166-EAC56B8DB0E4}"/>
          </ac:spMkLst>
        </pc:spChg>
        <pc:spChg chg="mod">
          <ac:chgData name="Ofir Gerbi" userId="144fd1d6-9023-4717-ba4b-343401a376ce" providerId="ADAL" clId="{7D38AFD5-5C9B-4940-90C7-BA6C2B26D86A}" dt="2021-12-19T16:06:47.060" v="2516"/>
          <ac:spMkLst>
            <pc:docMk/>
            <pc:sldMk cId="2412818964" sldId="314"/>
            <ac:spMk id="33" creationId="{7DCC829F-CA06-4A8B-A286-B047CCA5FFD1}"/>
          </ac:spMkLst>
        </pc:spChg>
        <pc:spChg chg="mod">
          <ac:chgData name="Ofir Gerbi" userId="144fd1d6-9023-4717-ba4b-343401a376ce" providerId="ADAL" clId="{7D38AFD5-5C9B-4940-90C7-BA6C2B26D86A}" dt="2021-12-19T16:13:09.891" v="2548" actId="255"/>
          <ac:spMkLst>
            <pc:docMk/>
            <pc:sldMk cId="2412818964" sldId="314"/>
            <ac:spMk id="34" creationId="{942FB4BB-7999-4651-B544-98C4BC7D8CFE}"/>
          </ac:spMkLst>
        </pc:spChg>
        <pc:spChg chg="add mod">
          <ac:chgData name="Ofir Gerbi" userId="144fd1d6-9023-4717-ba4b-343401a376ce" providerId="ADAL" clId="{7D38AFD5-5C9B-4940-90C7-BA6C2B26D86A}" dt="2021-12-19T16:17:39.332" v="2755"/>
          <ac:spMkLst>
            <pc:docMk/>
            <pc:sldMk cId="2412818964" sldId="314"/>
            <ac:spMk id="35" creationId="{0E13A06A-0311-4505-8CA5-837EB4B3C397}"/>
          </ac:spMkLst>
        </pc:spChg>
        <pc:spChg chg="add mod">
          <ac:chgData name="Ofir Gerbi" userId="144fd1d6-9023-4717-ba4b-343401a376ce" providerId="ADAL" clId="{7D38AFD5-5C9B-4940-90C7-BA6C2B26D86A}" dt="2021-12-19T16:18:17.755" v="2851" actId="20577"/>
          <ac:spMkLst>
            <pc:docMk/>
            <pc:sldMk cId="2412818964" sldId="314"/>
            <ac:spMk id="36" creationId="{8DABFA37-FF9A-477A-BB52-8FAD197F3CD2}"/>
          </ac:spMkLst>
        </pc:spChg>
        <pc:grpChg chg="add del mod">
          <ac:chgData name="Ofir Gerbi" userId="144fd1d6-9023-4717-ba4b-343401a376ce" providerId="ADAL" clId="{7D38AFD5-5C9B-4940-90C7-BA6C2B26D86A}" dt="2021-12-19T16:06:48.899" v="2517" actId="478"/>
          <ac:grpSpMkLst>
            <pc:docMk/>
            <pc:sldMk cId="2412818964" sldId="314"/>
            <ac:grpSpMk id="14" creationId="{EDBDF986-19C9-48D5-95CD-8D36628E5138}"/>
          </ac:grpSpMkLst>
        </pc:grpChg>
        <pc:grpChg chg="add del mod">
          <ac:chgData name="Ofir Gerbi" userId="144fd1d6-9023-4717-ba4b-343401a376ce" providerId="ADAL" clId="{7D38AFD5-5C9B-4940-90C7-BA6C2B26D86A}" dt="2021-12-19T15:42:34.030" v="2152" actId="21"/>
          <ac:grpSpMkLst>
            <pc:docMk/>
            <pc:sldMk cId="2412818964" sldId="314"/>
            <ac:grpSpMk id="17" creationId="{72D36B00-756B-42F0-9E64-113CF707BB88}"/>
          </ac:grpSpMkLst>
        </pc:grpChg>
        <pc:grpChg chg="add del mod">
          <ac:chgData name="Ofir Gerbi" userId="144fd1d6-9023-4717-ba4b-343401a376ce" providerId="ADAL" clId="{7D38AFD5-5C9B-4940-90C7-BA6C2B26D86A}" dt="2021-12-21T22:57:54.350" v="4548" actId="478"/>
          <ac:grpSpMkLst>
            <pc:docMk/>
            <pc:sldMk cId="2412818964" sldId="314"/>
            <ac:grpSpMk id="18" creationId="{9817A039-7326-4109-9C55-5AAEC17AAC24}"/>
          </ac:grpSpMkLst>
        </pc:grpChg>
        <pc:grpChg chg="del">
          <ac:chgData name="Ofir Gerbi" userId="144fd1d6-9023-4717-ba4b-343401a376ce" providerId="ADAL" clId="{7D38AFD5-5C9B-4940-90C7-BA6C2B26D86A}" dt="2021-12-19T15:41:28.368" v="2135" actId="478"/>
          <ac:grpSpMkLst>
            <pc:docMk/>
            <pc:sldMk cId="2412818964" sldId="314"/>
            <ac:grpSpMk id="19" creationId="{8ECC4383-A4FA-4798-86BA-46298045F4BC}"/>
          </ac:grpSpMkLst>
        </pc:grpChg>
        <pc:grpChg chg="mod">
          <ac:chgData name="Ofir Gerbi" userId="144fd1d6-9023-4717-ba4b-343401a376ce" providerId="ADAL" clId="{7D38AFD5-5C9B-4940-90C7-BA6C2B26D86A}" dt="2021-12-19T16:06:55.642" v="2518" actId="1076"/>
          <ac:grpSpMkLst>
            <pc:docMk/>
            <pc:sldMk cId="2412818964" sldId="314"/>
            <ac:grpSpMk id="20" creationId="{08875740-39E3-4543-8FF0-31DF09852ACF}"/>
          </ac:grpSpMkLst>
        </pc:grpChg>
        <pc:grpChg chg="mod">
          <ac:chgData name="Ofir Gerbi" userId="144fd1d6-9023-4717-ba4b-343401a376ce" providerId="ADAL" clId="{7D38AFD5-5C9B-4940-90C7-BA6C2B26D86A}" dt="2021-12-19T16:06:55.642" v="2518" actId="1076"/>
          <ac:grpSpMkLst>
            <pc:docMk/>
            <pc:sldMk cId="2412818964" sldId="314"/>
            <ac:grpSpMk id="21" creationId="{ECE94F13-2CAB-41D9-84A5-B929089976D8}"/>
          </ac:grpSpMkLst>
        </pc:grpChg>
        <pc:grpChg chg="add mod">
          <ac:chgData name="Ofir Gerbi" userId="144fd1d6-9023-4717-ba4b-343401a376ce" providerId="ADAL" clId="{7D38AFD5-5C9B-4940-90C7-BA6C2B26D86A}" dt="2021-12-19T15:45:13.946" v="2182" actId="1038"/>
          <ac:grpSpMkLst>
            <pc:docMk/>
            <pc:sldMk cId="2412818964" sldId="314"/>
            <ac:grpSpMk id="29" creationId="{CFEA7958-F776-46C5-9710-C5C428A5AEF3}"/>
          </ac:grpSpMkLst>
        </pc:grpChg>
        <pc:grpChg chg="add mod">
          <ac:chgData name="Ofir Gerbi" userId="144fd1d6-9023-4717-ba4b-343401a376ce" providerId="ADAL" clId="{7D38AFD5-5C9B-4940-90C7-BA6C2B26D86A}" dt="2021-12-19T16:06:47.060" v="2516"/>
          <ac:grpSpMkLst>
            <pc:docMk/>
            <pc:sldMk cId="2412818964" sldId="314"/>
            <ac:grpSpMk id="32" creationId="{8B441CC6-FE72-4C03-8DBD-F7639A94A816}"/>
          </ac:grpSpMkLst>
        </pc:grpChg>
        <pc:graphicFrameChg chg="del">
          <ac:chgData name="Ofir Gerbi" userId="144fd1d6-9023-4717-ba4b-343401a376ce" providerId="ADAL" clId="{7D38AFD5-5C9B-4940-90C7-BA6C2B26D86A}" dt="2021-12-19T15:43:25.058" v="2169" actId="478"/>
          <ac:graphicFrameMkLst>
            <pc:docMk/>
            <pc:sldMk cId="2412818964" sldId="314"/>
            <ac:graphicFrameMk id="9" creationId="{B064968D-D957-4146-9A74-808A0250E873}"/>
          </ac:graphicFrameMkLst>
        </pc:graphicFrameChg>
        <pc:picChg chg="mod">
          <ac:chgData name="Ofir Gerbi" userId="144fd1d6-9023-4717-ba4b-343401a376ce" providerId="ADAL" clId="{7D38AFD5-5C9B-4940-90C7-BA6C2B26D86A}" dt="2021-12-20T12:48:12.292" v="4354"/>
          <ac:picMkLst>
            <pc:docMk/>
            <pc:sldMk cId="2412818964" sldId="314"/>
            <ac:picMk id="19" creationId="{47C4A867-7B86-4577-84B5-BFD300947A34}"/>
          </ac:picMkLst>
        </pc:picChg>
      </pc:sldChg>
      <pc:sldChg chg="addSp delSp modSp add del mod">
        <pc:chgData name="Ofir Gerbi" userId="144fd1d6-9023-4717-ba4b-343401a376ce" providerId="ADAL" clId="{7D38AFD5-5C9B-4940-90C7-BA6C2B26D86A}" dt="2021-12-19T15:50:32.277" v="2313" actId="47"/>
        <pc:sldMkLst>
          <pc:docMk/>
          <pc:sldMk cId="3168035535" sldId="315"/>
        </pc:sldMkLst>
        <pc:spChg chg="mod">
          <ac:chgData name="Ofir Gerbi" userId="144fd1d6-9023-4717-ba4b-343401a376ce" providerId="ADAL" clId="{7D38AFD5-5C9B-4940-90C7-BA6C2B26D86A}" dt="2021-12-19T15:42:25.733" v="2148"/>
          <ac:spMkLst>
            <pc:docMk/>
            <pc:sldMk cId="3168035535" sldId="315"/>
            <ac:spMk id="18" creationId="{99449616-903F-4619-A819-DE3857D94D28}"/>
          </ac:spMkLst>
        </pc:spChg>
        <pc:spChg chg="mod">
          <ac:chgData name="Ofir Gerbi" userId="144fd1d6-9023-4717-ba4b-343401a376ce" providerId="ADAL" clId="{7D38AFD5-5C9B-4940-90C7-BA6C2B26D86A}" dt="2021-12-19T15:42:25.733" v="2148"/>
          <ac:spMkLst>
            <pc:docMk/>
            <pc:sldMk cId="3168035535" sldId="315"/>
            <ac:spMk id="19" creationId="{4C980A14-0201-4DB9-83B2-53D3DB0278C1}"/>
          </ac:spMkLst>
        </pc:spChg>
        <pc:spChg chg="mod">
          <ac:chgData name="Ofir Gerbi" userId="144fd1d6-9023-4717-ba4b-343401a376ce" providerId="ADAL" clId="{7D38AFD5-5C9B-4940-90C7-BA6C2B26D86A}" dt="2021-12-19T15:42:34.981" v="2153"/>
          <ac:spMkLst>
            <pc:docMk/>
            <pc:sldMk cId="3168035535" sldId="315"/>
            <ac:spMk id="27" creationId="{E51D7C08-EC5C-4351-8D8E-54C86B3C6FF2}"/>
          </ac:spMkLst>
        </pc:spChg>
        <pc:spChg chg="mod">
          <ac:chgData name="Ofir Gerbi" userId="144fd1d6-9023-4717-ba4b-343401a376ce" providerId="ADAL" clId="{7D38AFD5-5C9B-4940-90C7-BA6C2B26D86A}" dt="2021-12-19T15:42:55.649" v="2165" actId="404"/>
          <ac:spMkLst>
            <pc:docMk/>
            <pc:sldMk cId="3168035535" sldId="315"/>
            <ac:spMk id="28" creationId="{F7D30F80-5DD3-4FF8-9907-01ADDBDFA9F4}"/>
          </ac:spMkLst>
        </pc:spChg>
        <pc:grpChg chg="mod">
          <ac:chgData name="Ofir Gerbi" userId="144fd1d6-9023-4717-ba4b-343401a376ce" providerId="ADAL" clId="{7D38AFD5-5C9B-4940-90C7-BA6C2B26D86A}" dt="2021-12-19T15:43:13.989" v="2167" actId="1076"/>
          <ac:grpSpMkLst>
            <pc:docMk/>
            <pc:sldMk cId="3168035535" sldId="315"/>
            <ac:grpSpMk id="14" creationId="{EDBDF986-19C9-48D5-95CD-8D36628E5138}"/>
          </ac:grpSpMkLst>
        </pc:grpChg>
        <pc:grpChg chg="add del mod">
          <ac:chgData name="Ofir Gerbi" userId="144fd1d6-9023-4717-ba4b-343401a376ce" providerId="ADAL" clId="{7D38AFD5-5C9B-4940-90C7-BA6C2B26D86A}" dt="2021-12-19T15:42:27.236" v="2149"/>
          <ac:grpSpMkLst>
            <pc:docMk/>
            <pc:sldMk cId="3168035535" sldId="315"/>
            <ac:grpSpMk id="17" creationId="{DC5BDED4-48EB-469B-8001-B87A4DFA05D6}"/>
          </ac:grpSpMkLst>
        </pc:grpChg>
        <pc:grpChg chg="mod">
          <ac:chgData name="Ofir Gerbi" userId="144fd1d6-9023-4717-ba4b-343401a376ce" providerId="ADAL" clId="{7D38AFD5-5C9B-4940-90C7-BA6C2B26D86A}" dt="2021-12-19T15:43:13.989" v="2167" actId="1076"/>
          <ac:grpSpMkLst>
            <pc:docMk/>
            <pc:sldMk cId="3168035535" sldId="315"/>
            <ac:grpSpMk id="20" creationId="{08875740-39E3-4543-8FF0-31DF09852ACF}"/>
          </ac:grpSpMkLst>
        </pc:grpChg>
        <pc:grpChg chg="mod">
          <ac:chgData name="Ofir Gerbi" userId="144fd1d6-9023-4717-ba4b-343401a376ce" providerId="ADAL" clId="{7D38AFD5-5C9B-4940-90C7-BA6C2B26D86A}" dt="2021-12-19T15:43:13.989" v="2167" actId="1076"/>
          <ac:grpSpMkLst>
            <pc:docMk/>
            <pc:sldMk cId="3168035535" sldId="315"/>
            <ac:grpSpMk id="21" creationId="{ECE94F13-2CAB-41D9-84A5-B929089976D8}"/>
          </ac:grpSpMkLst>
        </pc:grpChg>
        <pc:grpChg chg="add del mod">
          <ac:chgData name="Ofir Gerbi" userId="144fd1d6-9023-4717-ba4b-343401a376ce" providerId="ADAL" clId="{7D38AFD5-5C9B-4940-90C7-BA6C2B26D86A}" dt="2021-12-19T15:43:05.125" v="2166" actId="1076"/>
          <ac:grpSpMkLst>
            <pc:docMk/>
            <pc:sldMk cId="3168035535" sldId="315"/>
            <ac:grpSpMk id="26" creationId="{C9DD5E7F-A41E-421B-BC5F-9944B5DE64D3}"/>
          </ac:grpSpMkLst>
        </pc:grpChg>
        <pc:graphicFrameChg chg="del">
          <ac:chgData name="Ofir Gerbi" userId="144fd1d6-9023-4717-ba4b-343401a376ce" providerId="ADAL" clId="{7D38AFD5-5C9B-4940-90C7-BA6C2B26D86A}" dt="2021-12-19T15:43:20.195" v="2168" actId="478"/>
          <ac:graphicFrameMkLst>
            <pc:docMk/>
            <pc:sldMk cId="3168035535" sldId="315"/>
            <ac:graphicFrameMk id="9" creationId="{B064968D-D957-4146-9A74-808A0250E873}"/>
          </ac:graphicFrameMkLst>
        </pc:graphicFrameChg>
      </pc:sldChg>
      <pc:sldChg chg="addSp delSp modSp add del mod">
        <pc:chgData name="Ofir Gerbi" userId="144fd1d6-9023-4717-ba4b-343401a376ce" providerId="ADAL" clId="{7D38AFD5-5C9B-4940-90C7-BA6C2B26D86A}" dt="2021-12-19T15:52:53.035" v="2341" actId="47"/>
        <pc:sldMkLst>
          <pc:docMk/>
          <pc:sldMk cId="1375350754" sldId="316"/>
        </pc:sldMkLst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1" creationId="{A70A0C92-9989-43EB-89B8-859B6714F912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2" creationId="{51F77341-2F13-4327-96D8-9D7D9415A83D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3" creationId="{D446E998-3368-455C-BC08-5B235B1F691A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4" creationId="{447A8A77-E35E-4FC8-992F-9B946AB5A21E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5" creationId="{1E1980F4-9BAE-4059-808B-0D0CF9DA2FBF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6" creationId="{029A394A-B5D9-4CAF-A5D1-B1359D65DA85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7" creationId="{EAC06F74-805B-4E3A-B8D7-A923E36CE927}"/>
          </ac:spMkLst>
        </pc:spChg>
        <pc:spChg chg="add mod">
          <ac:chgData name="Ofir Gerbi" userId="144fd1d6-9023-4717-ba4b-343401a376ce" providerId="ADAL" clId="{7D38AFD5-5C9B-4940-90C7-BA6C2B26D86A}" dt="2021-12-19T15:42:13.453" v="2144"/>
          <ac:spMkLst>
            <pc:docMk/>
            <pc:sldMk cId="1375350754" sldId="316"/>
            <ac:spMk id="18" creationId="{F8DF0CF8-40AE-471E-90E3-A8A238798AD6}"/>
          </ac:spMkLst>
        </pc:spChg>
        <pc:grpChg chg="add del mod">
          <ac:chgData name="Ofir Gerbi" userId="144fd1d6-9023-4717-ba4b-343401a376ce" providerId="ADAL" clId="{7D38AFD5-5C9B-4940-90C7-BA6C2B26D86A}" dt="2021-12-19T15:42:22.690" v="2147" actId="21"/>
          <ac:grpSpMkLst>
            <pc:docMk/>
            <pc:sldMk cId="1375350754" sldId="316"/>
            <ac:grpSpMk id="6" creationId="{D0A2AEB3-CFAA-4ADA-8CC0-C6B3790BB057}"/>
          </ac:grpSpMkLst>
        </pc:grpChg>
        <pc:grpChg chg="add del mod">
          <ac:chgData name="Ofir Gerbi" userId="144fd1d6-9023-4717-ba4b-343401a376ce" providerId="ADAL" clId="{7D38AFD5-5C9B-4940-90C7-BA6C2B26D86A}" dt="2021-12-19T15:45:33.164" v="2183" actId="21"/>
          <ac:grpSpMkLst>
            <pc:docMk/>
            <pc:sldMk cId="1375350754" sldId="316"/>
            <ac:grpSpMk id="7" creationId="{FCCF54D5-826C-4DF5-8262-3C0F2BEAEBF8}"/>
          </ac:grpSpMkLst>
        </pc:grpChg>
        <pc:grpChg chg="add del mod">
          <ac:chgData name="Ofir Gerbi" userId="144fd1d6-9023-4717-ba4b-343401a376ce" providerId="ADAL" clId="{7D38AFD5-5C9B-4940-90C7-BA6C2B26D86A}" dt="2021-12-19T15:47:04.648" v="2239" actId="21"/>
          <ac:grpSpMkLst>
            <pc:docMk/>
            <pc:sldMk cId="1375350754" sldId="316"/>
            <ac:grpSpMk id="9" creationId="{0A7DBAB3-F1A3-4A47-BD69-4C4D1A4EAB08}"/>
          </ac:grpSpMkLst>
        </pc:grpChg>
        <pc:grpChg chg="add del mod">
          <ac:chgData name="Ofir Gerbi" userId="144fd1d6-9023-4717-ba4b-343401a376ce" providerId="ADAL" clId="{7D38AFD5-5C9B-4940-90C7-BA6C2B26D86A}" dt="2021-12-19T15:42:19.740" v="2146" actId="21"/>
          <ac:grpSpMkLst>
            <pc:docMk/>
            <pc:sldMk cId="1375350754" sldId="316"/>
            <ac:grpSpMk id="10" creationId="{DD1C39E7-4CCA-407A-BA80-A4C4333C93BC}"/>
          </ac:grpSpMkLst>
        </pc:grpChg>
        <pc:graphicFrameChg chg="mod">
          <ac:chgData name="Ofir Gerbi" userId="144fd1d6-9023-4717-ba4b-343401a376ce" providerId="ADAL" clId="{7D38AFD5-5C9B-4940-90C7-BA6C2B26D86A}" dt="2021-12-19T15:42:12.978" v="2143"/>
          <ac:graphicFrameMkLst>
            <pc:docMk/>
            <pc:sldMk cId="1375350754" sldId="316"/>
            <ac:graphicFrameMk id="24" creationId="{FEED1D0A-2A08-439E-B54B-AB242D868F33}"/>
          </ac:graphicFrameMkLst>
        </pc:graphicFrameChg>
      </pc:sldChg>
      <pc:sldChg chg="addSp delSp modSp add mod modAnim">
        <pc:chgData name="Ofir Gerbi" userId="144fd1d6-9023-4717-ba4b-343401a376ce" providerId="ADAL" clId="{7D38AFD5-5C9B-4940-90C7-BA6C2B26D86A}" dt="2021-12-21T22:57:58.630" v="4550" actId="478"/>
        <pc:sldMkLst>
          <pc:docMk/>
          <pc:sldMk cId="4200814367" sldId="317"/>
        </pc:sldMkLst>
        <pc:spChg chg="mod">
          <ac:chgData name="Ofir Gerbi" userId="144fd1d6-9023-4717-ba4b-343401a376ce" providerId="ADAL" clId="{7D38AFD5-5C9B-4940-90C7-BA6C2B26D86A}" dt="2021-12-19T15:45:35.235" v="2184"/>
          <ac:spMkLst>
            <pc:docMk/>
            <pc:sldMk cId="4200814367" sldId="317"/>
            <ac:spMk id="18" creationId="{07CBA536-14EB-4135-AE46-483F703542E4}"/>
          </ac:spMkLst>
        </pc:spChg>
        <pc:spChg chg="mod">
          <ac:chgData name="Ofir Gerbi" userId="144fd1d6-9023-4717-ba4b-343401a376ce" providerId="ADAL" clId="{7D38AFD5-5C9B-4940-90C7-BA6C2B26D86A}" dt="2021-12-19T15:45:55.121" v="2197" actId="404"/>
          <ac:spMkLst>
            <pc:docMk/>
            <pc:sldMk cId="4200814367" sldId="317"/>
            <ac:spMk id="19" creationId="{0EE91741-457C-4952-B95E-BAA3FD22C6C5}"/>
          </ac:spMkLst>
        </pc:spChg>
        <pc:spChg chg="mod">
          <ac:chgData name="Ofir Gerbi" userId="144fd1d6-9023-4717-ba4b-343401a376ce" providerId="ADAL" clId="{7D38AFD5-5C9B-4940-90C7-BA6C2B26D86A}" dt="2021-12-19T16:10:10.341" v="2529" actId="207"/>
          <ac:spMkLst>
            <pc:docMk/>
            <pc:sldMk cId="4200814367" sldId="317"/>
            <ac:spMk id="22" creationId="{510862C4-5F2F-4C92-B703-93DB82F261BC}"/>
          </ac:spMkLst>
        </pc:spChg>
        <pc:spChg chg="mod">
          <ac:chgData name="Ofir Gerbi" userId="144fd1d6-9023-4717-ba4b-343401a376ce" providerId="ADAL" clId="{7D38AFD5-5C9B-4940-90C7-BA6C2B26D86A}" dt="2021-12-19T16:12:58.658" v="2545" actId="255"/>
          <ac:spMkLst>
            <pc:docMk/>
            <pc:sldMk cId="4200814367" sldId="317"/>
            <ac:spMk id="25" creationId="{9AA0ED29-90DB-4157-A337-78E855A41DDE}"/>
          </ac:spMkLst>
        </pc:spChg>
        <pc:spChg chg="mod">
          <ac:chgData name="Ofir Gerbi" userId="144fd1d6-9023-4717-ba4b-343401a376ce" providerId="ADAL" clId="{7D38AFD5-5C9B-4940-90C7-BA6C2B26D86A}" dt="2021-12-19T16:23:21.394" v="2960" actId="108"/>
          <ac:spMkLst>
            <pc:docMk/>
            <pc:sldMk cId="4200814367" sldId="317"/>
            <ac:spMk id="27" creationId="{E51D7C08-EC5C-4351-8D8E-54C86B3C6FF2}"/>
          </ac:spMkLst>
        </pc:spChg>
        <pc:spChg chg="mod">
          <ac:chgData name="Ofir Gerbi" userId="144fd1d6-9023-4717-ba4b-343401a376ce" providerId="ADAL" clId="{7D38AFD5-5C9B-4940-90C7-BA6C2B26D86A}" dt="2021-12-19T16:23:12.204" v="2959" actId="108"/>
          <ac:spMkLst>
            <pc:docMk/>
            <pc:sldMk cId="4200814367" sldId="317"/>
            <ac:spMk id="28" creationId="{F7D30F80-5DD3-4FF8-9907-01ADDBDFA9F4}"/>
          </ac:spMkLst>
        </pc:spChg>
        <pc:spChg chg="mod">
          <ac:chgData name="Ofir Gerbi" userId="144fd1d6-9023-4717-ba4b-343401a376ce" providerId="ADAL" clId="{7D38AFD5-5C9B-4940-90C7-BA6C2B26D86A}" dt="2021-12-19T16:07:06.946" v="2519"/>
          <ac:spMkLst>
            <pc:docMk/>
            <pc:sldMk cId="4200814367" sldId="317"/>
            <ac:spMk id="30" creationId="{1595B5B8-4C3B-46AA-B71C-CCCFA72BAB69}"/>
          </ac:spMkLst>
        </pc:spChg>
        <pc:spChg chg="mod">
          <ac:chgData name="Ofir Gerbi" userId="144fd1d6-9023-4717-ba4b-343401a376ce" providerId="ADAL" clId="{7D38AFD5-5C9B-4940-90C7-BA6C2B26D86A}" dt="2021-12-19T16:07:06.946" v="2519"/>
          <ac:spMkLst>
            <pc:docMk/>
            <pc:sldMk cId="4200814367" sldId="317"/>
            <ac:spMk id="31" creationId="{29D0E9A8-F192-4AE5-8D64-8A6563DC9EBB}"/>
          </ac:spMkLst>
        </pc:spChg>
        <pc:spChg chg="add del mod">
          <ac:chgData name="Ofir Gerbi" userId="144fd1d6-9023-4717-ba4b-343401a376ce" providerId="ADAL" clId="{7D38AFD5-5C9B-4940-90C7-BA6C2B26D86A}" dt="2021-12-20T12:38:33.479" v="4156" actId="14100"/>
          <ac:spMkLst>
            <pc:docMk/>
            <pc:sldMk cId="4200814367" sldId="317"/>
            <ac:spMk id="32" creationId="{5C54D98A-FC50-4BCB-9156-845E465F09B9}"/>
          </ac:spMkLst>
        </pc:spChg>
        <pc:spChg chg="add del mod">
          <ac:chgData name="Ofir Gerbi" userId="144fd1d6-9023-4717-ba4b-343401a376ce" providerId="ADAL" clId="{7D38AFD5-5C9B-4940-90C7-BA6C2B26D86A}" dt="2021-12-20T12:41:51.051" v="4258" actId="1076"/>
          <ac:spMkLst>
            <pc:docMk/>
            <pc:sldMk cId="4200814367" sldId="317"/>
            <ac:spMk id="33" creationId="{C2932652-0C65-498D-865A-F98170414423}"/>
          </ac:spMkLst>
        </pc:spChg>
        <pc:spChg chg="mod">
          <ac:chgData name="Ofir Gerbi" userId="144fd1d6-9023-4717-ba4b-343401a376ce" providerId="ADAL" clId="{7D38AFD5-5C9B-4940-90C7-BA6C2B26D86A}" dt="2021-12-20T12:48:12.764" v="4355"/>
          <ac:spMkLst>
            <pc:docMk/>
            <pc:sldMk cId="4200814367" sldId="317"/>
            <ac:spMk id="36" creationId="{00D61269-7EF1-48D5-9613-090148ADE675}"/>
          </ac:spMkLst>
        </pc:spChg>
        <pc:grpChg chg="del">
          <ac:chgData name="Ofir Gerbi" userId="144fd1d6-9023-4717-ba4b-343401a376ce" providerId="ADAL" clId="{7D38AFD5-5C9B-4940-90C7-BA6C2B26D86A}" dt="2021-12-19T16:07:13.394" v="2521" actId="478"/>
          <ac:grpSpMkLst>
            <pc:docMk/>
            <pc:sldMk cId="4200814367" sldId="317"/>
            <ac:grpSpMk id="14" creationId="{EDBDF986-19C9-48D5-95CD-8D36628E5138}"/>
          </ac:grpSpMkLst>
        </pc:grpChg>
        <pc:grpChg chg="add del mod">
          <ac:chgData name="Ofir Gerbi" userId="144fd1d6-9023-4717-ba4b-343401a376ce" providerId="ADAL" clId="{7D38AFD5-5C9B-4940-90C7-BA6C2B26D86A}" dt="2021-12-19T15:46:09.259" v="2219" actId="21"/>
          <ac:grpSpMkLst>
            <pc:docMk/>
            <pc:sldMk cId="4200814367" sldId="317"/>
            <ac:grpSpMk id="17" creationId="{4CD592EF-F182-4E63-B1DB-DFB3A70360B2}"/>
          </ac:grpSpMkLst>
        </pc:grpChg>
        <pc:grpChg chg="add mod">
          <ac:chgData name="Ofir Gerbi" userId="144fd1d6-9023-4717-ba4b-343401a376ce" providerId="ADAL" clId="{7D38AFD5-5C9B-4940-90C7-BA6C2B26D86A}" dt="2021-12-19T16:07:12.078" v="2520" actId="1076"/>
          <ac:grpSpMkLst>
            <pc:docMk/>
            <pc:sldMk cId="4200814367" sldId="317"/>
            <ac:grpSpMk id="29" creationId="{8F291E40-D6C3-4E42-A28D-58A2F6616392}"/>
          </ac:grpSpMkLst>
        </pc:grpChg>
        <pc:grpChg chg="add del mod">
          <ac:chgData name="Ofir Gerbi" userId="144fd1d6-9023-4717-ba4b-343401a376ce" providerId="ADAL" clId="{7D38AFD5-5C9B-4940-90C7-BA6C2B26D86A}" dt="2021-12-21T22:57:58.630" v="4550" actId="478"/>
          <ac:grpSpMkLst>
            <pc:docMk/>
            <pc:sldMk cId="4200814367" sldId="317"/>
            <ac:grpSpMk id="34" creationId="{EBED158F-E40E-4226-8A43-8639856E4387}"/>
          </ac:grpSpMkLst>
        </pc:grpChg>
        <pc:picChg chg="mod">
          <ac:chgData name="Ofir Gerbi" userId="144fd1d6-9023-4717-ba4b-343401a376ce" providerId="ADAL" clId="{7D38AFD5-5C9B-4940-90C7-BA6C2B26D86A}" dt="2021-12-20T12:48:12.764" v="4355"/>
          <ac:picMkLst>
            <pc:docMk/>
            <pc:sldMk cId="4200814367" sldId="317"/>
            <ac:picMk id="35" creationId="{BA5733E8-FB54-4ECE-ABF4-89D980DA9E43}"/>
          </ac:picMkLst>
        </pc:picChg>
      </pc:sldChg>
      <pc:sldChg chg="addSp delSp modSp add del mod">
        <pc:chgData name="Ofir Gerbi" userId="144fd1d6-9023-4717-ba4b-343401a376ce" providerId="ADAL" clId="{7D38AFD5-5C9B-4940-90C7-BA6C2B26D86A}" dt="2021-12-19T15:50:36.683" v="2314" actId="47"/>
        <pc:sldMkLst>
          <pc:docMk/>
          <pc:sldMk cId="1360406821" sldId="318"/>
        </pc:sldMkLst>
        <pc:spChg chg="mod">
          <ac:chgData name="Ofir Gerbi" userId="144fd1d6-9023-4717-ba4b-343401a376ce" providerId="ADAL" clId="{7D38AFD5-5C9B-4940-90C7-BA6C2B26D86A}" dt="2021-12-19T15:46:13.610" v="2221"/>
          <ac:spMkLst>
            <pc:docMk/>
            <pc:sldMk cId="1360406821" sldId="318"/>
            <ac:spMk id="30" creationId="{089EA72D-EF8F-45A9-90E1-31AD448E30BD}"/>
          </ac:spMkLst>
        </pc:spChg>
        <pc:spChg chg="mod">
          <ac:chgData name="Ofir Gerbi" userId="144fd1d6-9023-4717-ba4b-343401a376ce" providerId="ADAL" clId="{7D38AFD5-5C9B-4940-90C7-BA6C2B26D86A}" dt="2021-12-19T15:46:13.610" v="2221"/>
          <ac:spMkLst>
            <pc:docMk/>
            <pc:sldMk cId="1360406821" sldId="318"/>
            <ac:spMk id="31" creationId="{554C0706-BD07-4022-AA69-11D75B727F4B}"/>
          </ac:spMkLst>
        </pc:spChg>
        <pc:grpChg chg="mod">
          <ac:chgData name="Ofir Gerbi" userId="144fd1d6-9023-4717-ba4b-343401a376ce" providerId="ADAL" clId="{7D38AFD5-5C9B-4940-90C7-BA6C2B26D86A}" dt="2021-12-19T15:46:44.036" v="2237" actId="1038"/>
          <ac:grpSpMkLst>
            <pc:docMk/>
            <pc:sldMk cId="1360406821" sldId="318"/>
            <ac:grpSpMk id="14" creationId="{EDBDF986-19C9-48D5-95CD-8D36628E5138}"/>
          </ac:grpSpMkLst>
        </pc:grpChg>
        <pc:grpChg chg="mod">
          <ac:chgData name="Ofir Gerbi" userId="144fd1d6-9023-4717-ba4b-343401a376ce" providerId="ADAL" clId="{7D38AFD5-5C9B-4940-90C7-BA6C2B26D86A}" dt="2021-12-19T15:46:44.036" v="2237" actId="1038"/>
          <ac:grpSpMkLst>
            <pc:docMk/>
            <pc:sldMk cId="1360406821" sldId="318"/>
            <ac:grpSpMk id="17" creationId="{4CD592EF-F182-4E63-B1DB-DFB3A70360B2}"/>
          </ac:grpSpMkLst>
        </pc:grpChg>
        <pc:grpChg chg="mod">
          <ac:chgData name="Ofir Gerbi" userId="144fd1d6-9023-4717-ba4b-343401a376ce" providerId="ADAL" clId="{7D38AFD5-5C9B-4940-90C7-BA6C2B26D86A}" dt="2021-12-19T15:46:44.036" v="2237" actId="1038"/>
          <ac:grpSpMkLst>
            <pc:docMk/>
            <pc:sldMk cId="1360406821" sldId="318"/>
            <ac:grpSpMk id="20" creationId="{08875740-39E3-4543-8FF0-31DF09852ACF}"/>
          </ac:grpSpMkLst>
        </pc:grpChg>
        <pc:grpChg chg="mod">
          <ac:chgData name="Ofir Gerbi" userId="144fd1d6-9023-4717-ba4b-343401a376ce" providerId="ADAL" clId="{7D38AFD5-5C9B-4940-90C7-BA6C2B26D86A}" dt="2021-12-19T15:46:44.036" v="2237" actId="1038"/>
          <ac:grpSpMkLst>
            <pc:docMk/>
            <pc:sldMk cId="1360406821" sldId="318"/>
            <ac:grpSpMk id="21" creationId="{ECE94F13-2CAB-41D9-84A5-B929089976D8}"/>
          </ac:grpSpMkLst>
        </pc:grpChg>
        <pc:grpChg chg="mod">
          <ac:chgData name="Ofir Gerbi" userId="144fd1d6-9023-4717-ba4b-343401a376ce" providerId="ADAL" clId="{7D38AFD5-5C9B-4940-90C7-BA6C2B26D86A}" dt="2021-12-19T15:46:44.036" v="2237" actId="1038"/>
          <ac:grpSpMkLst>
            <pc:docMk/>
            <pc:sldMk cId="1360406821" sldId="318"/>
            <ac:grpSpMk id="26" creationId="{C9DD5E7F-A41E-421B-BC5F-9944B5DE64D3}"/>
          </ac:grpSpMkLst>
        </pc:grpChg>
        <pc:grpChg chg="add del mod">
          <ac:chgData name="Ofir Gerbi" userId="144fd1d6-9023-4717-ba4b-343401a376ce" providerId="ADAL" clId="{7D38AFD5-5C9B-4940-90C7-BA6C2B26D86A}" dt="2021-12-19T15:46:15.794" v="2222" actId="478"/>
          <ac:grpSpMkLst>
            <pc:docMk/>
            <pc:sldMk cId="1360406821" sldId="318"/>
            <ac:grpSpMk id="29" creationId="{F9493ED8-7056-482D-B044-0B402EDCC24D}"/>
          </ac:grpSpMkLst>
        </pc:grpChg>
      </pc:sldChg>
      <pc:sldChg chg="addSp delSp modSp add mod modAnim">
        <pc:chgData name="Ofir Gerbi" userId="144fd1d6-9023-4717-ba4b-343401a376ce" providerId="ADAL" clId="{7D38AFD5-5C9B-4940-90C7-BA6C2B26D86A}" dt="2021-12-21T22:57:56.339" v="4549" actId="478"/>
        <pc:sldMkLst>
          <pc:docMk/>
          <pc:sldMk cId="47081406" sldId="319"/>
        </pc:sldMkLst>
        <pc:spChg chg="mod">
          <ac:chgData name="Ofir Gerbi" userId="144fd1d6-9023-4717-ba4b-343401a376ce" providerId="ADAL" clId="{7D38AFD5-5C9B-4940-90C7-BA6C2B26D86A}" dt="2021-12-19T16:12:27.309" v="2538" actId="403"/>
          <ac:spMkLst>
            <pc:docMk/>
            <pc:sldMk cId="47081406" sldId="319"/>
            <ac:spMk id="19" creationId="{0EE91741-457C-4952-B95E-BAA3FD22C6C5}"/>
          </ac:spMkLst>
        </pc:spChg>
        <pc:spChg chg="mod">
          <ac:chgData name="Ofir Gerbi" userId="144fd1d6-9023-4717-ba4b-343401a376ce" providerId="ADAL" clId="{7D38AFD5-5C9B-4940-90C7-BA6C2B26D86A}" dt="2021-12-19T16:10:19.031" v="2530" actId="207"/>
          <ac:spMkLst>
            <pc:docMk/>
            <pc:sldMk cId="47081406" sldId="319"/>
            <ac:spMk id="22" creationId="{510862C4-5F2F-4C92-B703-93DB82F261BC}"/>
          </ac:spMkLst>
        </pc:spChg>
        <pc:spChg chg="mod">
          <ac:chgData name="Ofir Gerbi" userId="144fd1d6-9023-4717-ba4b-343401a376ce" providerId="ADAL" clId="{7D38AFD5-5C9B-4940-90C7-BA6C2B26D86A}" dt="2021-12-19T16:10:23.486" v="2531" actId="207"/>
          <ac:spMkLst>
            <pc:docMk/>
            <pc:sldMk cId="47081406" sldId="319"/>
            <ac:spMk id="27" creationId="{E51D7C08-EC5C-4351-8D8E-54C86B3C6FF2}"/>
          </ac:spMkLst>
        </pc:spChg>
        <pc:spChg chg="mod">
          <ac:chgData name="Ofir Gerbi" userId="144fd1d6-9023-4717-ba4b-343401a376ce" providerId="ADAL" clId="{7D38AFD5-5C9B-4940-90C7-BA6C2B26D86A}" dt="2021-12-19T15:47:06.836" v="2240"/>
          <ac:spMkLst>
            <pc:docMk/>
            <pc:sldMk cId="47081406" sldId="319"/>
            <ac:spMk id="30" creationId="{CE745D19-10EA-4153-8963-575695C2C20D}"/>
          </ac:spMkLst>
        </pc:spChg>
        <pc:spChg chg="mod">
          <ac:chgData name="Ofir Gerbi" userId="144fd1d6-9023-4717-ba4b-343401a376ce" providerId="ADAL" clId="{7D38AFD5-5C9B-4940-90C7-BA6C2B26D86A}" dt="2021-12-19T15:47:06.836" v="2240"/>
          <ac:spMkLst>
            <pc:docMk/>
            <pc:sldMk cId="47081406" sldId="319"/>
            <ac:spMk id="31" creationId="{E8B8F805-2A14-4EC8-A1C9-892440D90BAB}"/>
          </ac:spMkLst>
        </pc:spChg>
        <pc:spChg chg="mod">
          <ac:chgData name="Ofir Gerbi" userId="144fd1d6-9023-4717-ba4b-343401a376ce" providerId="ADAL" clId="{7D38AFD5-5C9B-4940-90C7-BA6C2B26D86A}" dt="2021-12-19T16:08:35.780" v="2523"/>
          <ac:spMkLst>
            <pc:docMk/>
            <pc:sldMk cId="47081406" sldId="319"/>
            <ac:spMk id="33" creationId="{CEEC686B-E0AE-43AE-BB1C-586A1320450A}"/>
          </ac:spMkLst>
        </pc:spChg>
        <pc:spChg chg="mod">
          <ac:chgData name="Ofir Gerbi" userId="144fd1d6-9023-4717-ba4b-343401a376ce" providerId="ADAL" clId="{7D38AFD5-5C9B-4940-90C7-BA6C2B26D86A}" dt="2021-12-19T16:08:35.780" v="2523"/>
          <ac:spMkLst>
            <pc:docMk/>
            <pc:sldMk cId="47081406" sldId="319"/>
            <ac:spMk id="34" creationId="{EA0C2D08-3E70-4411-9AD6-1B2745260DFC}"/>
          </ac:spMkLst>
        </pc:spChg>
        <pc:spChg chg="add mod">
          <ac:chgData name="Ofir Gerbi" userId="144fd1d6-9023-4717-ba4b-343401a376ce" providerId="ADAL" clId="{7D38AFD5-5C9B-4940-90C7-BA6C2B26D86A}" dt="2021-12-19T16:24:59.221" v="3131"/>
          <ac:spMkLst>
            <pc:docMk/>
            <pc:sldMk cId="47081406" sldId="319"/>
            <ac:spMk id="35" creationId="{0E6E79B5-4047-478A-A479-4ABDF638D33F}"/>
          </ac:spMkLst>
        </pc:spChg>
        <pc:spChg chg="add mod">
          <ac:chgData name="Ofir Gerbi" userId="144fd1d6-9023-4717-ba4b-343401a376ce" providerId="ADAL" clId="{7D38AFD5-5C9B-4940-90C7-BA6C2B26D86A}" dt="2021-12-20T12:45:03.723" v="4343" actId="6549"/>
          <ac:spMkLst>
            <pc:docMk/>
            <pc:sldMk cId="47081406" sldId="319"/>
            <ac:spMk id="36" creationId="{B4FD2B55-3B93-41FA-B8C0-08F49D819BF7}"/>
          </ac:spMkLst>
        </pc:spChg>
        <pc:spChg chg="mod">
          <ac:chgData name="Ofir Gerbi" userId="144fd1d6-9023-4717-ba4b-343401a376ce" providerId="ADAL" clId="{7D38AFD5-5C9B-4940-90C7-BA6C2B26D86A}" dt="2021-12-20T12:48:14.503" v="4356"/>
          <ac:spMkLst>
            <pc:docMk/>
            <pc:sldMk cId="47081406" sldId="319"/>
            <ac:spMk id="39" creationId="{081BAA1E-D4F7-4A67-8CB2-E0AF2EB9F61A}"/>
          </ac:spMkLst>
        </pc:spChg>
        <pc:grpChg chg="del">
          <ac:chgData name="Ofir Gerbi" userId="144fd1d6-9023-4717-ba4b-343401a376ce" providerId="ADAL" clId="{7D38AFD5-5C9B-4940-90C7-BA6C2B26D86A}" dt="2021-12-19T15:56:50.197" v="2385" actId="478"/>
          <ac:grpSpMkLst>
            <pc:docMk/>
            <pc:sldMk cId="47081406" sldId="319"/>
            <ac:grpSpMk id="14" creationId="{EDBDF986-19C9-48D5-95CD-8D36628E5138}"/>
          </ac:grpSpMkLst>
        </pc:grpChg>
        <pc:grpChg chg="add mod">
          <ac:chgData name="Ofir Gerbi" userId="144fd1d6-9023-4717-ba4b-343401a376ce" providerId="ADAL" clId="{7D38AFD5-5C9B-4940-90C7-BA6C2B26D86A}" dt="2021-12-19T15:47:32.053" v="2268" actId="1038"/>
          <ac:grpSpMkLst>
            <pc:docMk/>
            <pc:sldMk cId="47081406" sldId="319"/>
            <ac:grpSpMk id="29" creationId="{EADEFEAE-E68A-463C-BE1B-D0C8926E2CDA}"/>
          </ac:grpSpMkLst>
        </pc:grpChg>
        <pc:grpChg chg="add mod">
          <ac:chgData name="Ofir Gerbi" userId="144fd1d6-9023-4717-ba4b-343401a376ce" providerId="ADAL" clId="{7D38AFD5-5C9B-4940-90C7-BA6C2B26D86A}" dt="2021-12-19T16:08:45.077" v="2525" actId="1076"/>
          <ac:grpSpMkLst>
            <pc:docMk/>
            <pc:sldMk cId="47081406" sldId="319"/>
            <ac:grpSpMk id="32" creationId="{C636A92A-F861-4660-A30F-185EB2B56688}"/>
          </ac:grpSpMkLst>
        </pc:grpChg>
        <pc:grpChg chg="add del mod">
          <ac:chgData name="Ofir Gerbi" userId="144fd1d6-9023-4717-ba4b-343401a376ce" providerId="ADAL" clId="{7D38AFD5-5C9B-4940-90C7-BA6C2B26D86A}" dt="2021-12-21T22:57:56.339" v="4549" actId="478"/>
          <ac:grpSpMkLst>
            <pc:docMk/>
            <pc:sldMk cId="47081406" sldId="319"/>
            <ac:grpSpMk id="37" creationId="{2336C920-F387-4000-8D69-60590248883F}"/>
          </ac:grpSpMkLst>
        </pc:grpChg>
        <pc:picChg chg="mod">
          <ac:chgData name="Ofir Gerbi" userId="144fd1d6-9023-4717-ba4b-343401a376ce" providerId="ADAL" clId="{7D38AFD5-5C9B-4940-90C7-BA6C2B26D86A}" dt="2021-12-20T12:48:14.503" v="4356"/>
          <ac:picMkLst>
            <pc:docMk/>
            <pc:sldMk cId="47081406" sldId="319"/>
            <ac:picMk id="38" creationId="{2D625C35-EDD9-46AF-9FD0-FBC1C9AA11A5}"/>
          </ac:picMkLst>
        </pc:picChg>
      </pc:sldChg>
      <pc:sldChg chg="modSp add del mod">
        <pc:chgData name="Ofir Gerbi" userId="144fd1d6-9023-4717-ba4b-343401a376ce" providerId="ADAL" clId="{7D38AFD5-5C9B-4940-90C7-BA6C2B26D86A}" dt="2021-12-19T15:50:39.830" v="2315" actId="47"/>
        <pc:sldMkLst>
          <pc:docMk/>
          <pc:sldMk cId="1443831342" sldId="320"/>
        </pc:sldMkLst>
        <pc:grpChg chg="mod">
          <ac:chgData name="Ofir Gerbi" userId="144fd1d6-9023-4717-ba4b-343401a376ce" providerId="ADAL" clId="{7D38AFD5-5C9B-4940-90C7-BA6C2B26D86A}" dt="2021-12-19T15:48:33.170" v="2276" actId="1038"/>
          <ac:grpSpMkLst>
            <pc:docMk/>
            <pc:sldMk cId="1443831342" sldId="320"/>
            <ac:grpSpMk id="14" creationId="{EDBDF986-19C9-48D5-95CD-8D36628E5138}"/>
          </ac:grpSpMkLst>
        </pc:grpChg>
        <pc:grpChg chg="mod">
          <ac:chgData name="Ofir Gerbi" userId="144fd1d6-9023-4717-ba4b-343401a376ce" providerId="ADAL" clId="{7D38AFD5-5C9B-4940-90C7-BA6C2B26D86A}" dt="2021-12-19T15:48:33.170" v="2276" actId="1038"/>
          <ac:grpSpMkLst>
            <pc:docMk/>
            <pc:sldMk cId="1443831342" sldId="320"/>
            <ac:grpSpMk id="17" creationId="{4CD592EF-F182-4E63-B1DB-DFB3A70360B2}"/>
          </ac:grpSpMkLst>
        </pc:grpChg>
        <pc:grpChg chg="mod">
          <ac:chgData name="Ofir Gerbi" userId="144fd1d6-9023-4717-ba4b-343401a376ce" providerId="ADAL" clId="{7D38AFD5-5C9B-4940-90C7-BA6C2B26D86A}" dt="2021-12-19T15:48:33.170" v="2276" actId="1038"/>
          <ac:grpSpMkLst>
            <pc:docMk/>
            <pc:sldMk cId="1443831342" sldId="320"/>
            <ac:grpSpMk id="20" creationId="{08875740-39E3-4543-8FF0-31DF09852ACF}"/>
          </ac:grpSpMkLst>
        </pc:grpChg>
        <pc:grpChg chg="mod">
          <ac:chgData name="Ofir Gerbi" userId="144fd1d6-9023-4717-ba4b-343401a376ce" providerId="ADAL" clId="{7D38AFD5-5C9B-4940-90C7-BA6C2B26D86A}" dt="2021-12-19T15:48:33.170" v="2276" actId="1038"/>
          <ac:grpSpMkLst>
            <pc:docMk/>
            <pc:sldMk cId="1443831342" sldId="320"/>
            <ac:grpSpMk id="21" creationId="{ECE94F13-2CAB-41D9-84A5-B929089976D8}"/>
          </ac:grpSpMkLst>
        </pc:grpChg>
        <pc:grpChg chg="mod">
          <ac:chgData name="Ofir Gerbi" userId="144fd1d6-9023-4717-ba4b-343401a376ce" providerId="ADAL" clId="{7D38AFD5-5C9B-4940-90C7-BA6C2B26D86A}" dt="2021-12-19T15:48:33.170" v="2276" actId="1038"/>
          <ac:grpSpMkLst>
            <pc:docMk/>
            <pc:sldMk cId="1443831342" sldId="320"/>
            <ac:grpSpMk id="26" creationId="{C9DD5E7F-A41E-421B-BC5F-9944B5DE64D3}"/>
          </ac:grpSpMkLst>
        </pc:grpChg>
        <pc:grpChg chg="mod">
          <ac:chgData name="Ofir Gerbi" userId="144fd1d6-9023-4717-ba4b-343401a376ce" providerId="ADAL" clId="{7D38AFD5-5C9B-4940-90C7-BA6C2B26D86A}" dt="2021-12-19T15:48:33.170" v="2276" actId="1038"/>
          <ac:grpSpMkLst>
            <pc:docMk/>
            <pc:sldMk cId="1443831342" sldId="320"/>
            <ac:grpSpMk id="29" creationId="{EADEFEAE-E68A-463C-BE1B-D0C8926E2CDA}"/>
          </ac:grpSpMkLst>
        </pc:grpChg>
        <pc:picChg chg="mod">
          <ac:chgData name="Ofir Gerbi" userId="144fd1d6-9023-4717-ba4b-343401a376ce" providerId="ADAL" clId="{7D38AFD5-5C9B-4940-90C7-BA6C2B26D86A}" dt="2021-12-19T15:48:15.856" v="2273" actId="1038"/>
          <ac:picMkLst>
            <pc:docMk/>
            <pc:sldMk cId="1443831342" sldId="320"/>
            <ac:picMk id="8" creationId="{BCE4DA45-D3E9-408F-8BE7-E0D9DAAC39BF}"/>
          </ac:picMkLst>
        </pc:picChg>
      </pc:sldChg>
      <pc:sldChg chg="addSp delSp modSp add mod modAnim">
        <pc:chgData name="Ofir Gerbi" userId="144fd1d6-9023-4717-ba4b-343401a376ce" providerId="ADAL" clId="{7D38AFD5-5C9B-4940-90C7-BA6C2B26D86A}" dt="2021-12-21T23:01:17.463" v="4596" actId="478"/>
        <pc:sldMkLst>
          <pc:docMk/>
          <pc:sldMk cId="115324441" sldId="321"/>
        </pc:sldMkLst>
        <pc:spChg chg="mod">
          <ac:chgData name="Ofir Gerbi" userId="144fd1d6-9023-4717-ba4b-343401a376ce" providerId="ADAL" clId="{7D38AFD5-5C9B-4940-90C7-BA6C2B26D86A}" dt="2021-12-19T16:10:37.567" v="2534" actId="207"/>
          <ac:spMkLst>
            <pc:docMk/>
            <pc:sldMk cId="115324441" sldId="321"/>
            <ac:spMk id="18" creationId="{07CBA536-14EB-4135-AE46-483F703542E4}"/>
          </ac:spMkLst>
        </pc:spChg>
        <pc:spChg chg="mod">
          <ac:chgData name="Ofir Gerbi" userId="144fd1d6-9023-4717-ba4b-343401a376ce" providerId="ADAL" clId="{7D38AFD5-5C9B-4940-90C7-BA6C2B26D86A}" dt="2021-12-19T16:12:33.995" v="2539" actId="403"/>
          <ac:spMkLst>
            <pc:docMk/>
            <pc:sldMk cId="115324441" sldId="321"/>
            <ac:spMk id="19" creationId="{0EE91741-457C-4952-B95E-BAA3FD22C6C5}"/>
          </ac:spMkLst>
        </pc:spChg>
        <pc:spChg chg="mod">
          <ac:chgData name="Ofir Gerbi" userId="144fd1d6-9023-4717-ba4b-343401a376ce" providerId="ADAL" clId="{7D38AFD5-5C9B-4940-90C7-BA6C2B26D86A}" dt="2021-12-19T16:10:31.710" v="2532" actId="207"/>
          <ac:spMkLst>
            <pc:docMk/>
            <pc:sldMk cId="115324441" sldId="321"/>
            <ac:spMk id="22" creationId="{510862C4-5F2F-4C92-B703-93DB82F261BC}"/>
          </ac:spMkLst>
        </pc:spChg>
        <pc:spChg chg="mod">
          <ac:chgData name="Ofir Gerbi" userId="144fd1d6-9023-4717-ba4b-343401a376ce" providerId="ADAL" clId="{7D38AFD5-5C9B-4940-90C7-BA6C2B26D86A}" dt="2021-12-19T16:10:34.239" v="2533" actId="207"/>
          <ac:spMkLst>
            <pc:docMk/>
            <pc:sldMk cId="115324441" sldId="321"/>
            <ac:spMk id="27" creationId="{E51D7C08-EC5C-4351-8D8E-54C86B3C6FF2}"/>
          </ac:spMkLst>
        </pc:spChg>
        <pc:spChg chg="mod">
          <ac:chgData name="Ofir Gerbi" userId="144fd1d6-9023-4717-ba4b-343401a376ce" providerId="ADAL" clId="{7D38AFD5-5C9B-4940-90C7-BA6C2B26D86A}" dt="2021-12-19T16:12:36.804" v="2540" actId="403"/>
          <ac:spMkLst>
            <pc:docMk/>
            <pc:sldMk cId="115324441" sldId="321"/>
            <ac:spMk id="31" creationId="{E8B8F805-2A14-4EC8-A1C9-892440D90BAB}"/>
          </ac:spMkLst>
        </pc:spChg>
        <pc:spChg chg="mod">
          <ac:chgData name="Ofir Gerbi" userId="144fd1d6-9023-4717-ba4b-343401a376ce" providerId="ADAL" clId="{7D38AFD5-5C9B-4940-90C7-BA6C2B26D86A}" dt="2021-12-19T15:48:44.071" v="2278"/>
          <ac:spMkLst>
            <pc:docMk/>
            <pc:sldMk cId="115324441" sldId="321"/>
            <ac:spMk id="33" creationId="{D834FB63-9776-4380-BB23-436A4927CC88}"/>
          </ac:spMkLst>
        </pc:spChg>
        <pc:spChg chg="mod">
          <ac:chgData name="Ofir Gerbi" userId="144fd1d6-9023-4717-ba4b-343401a376ce" providerId="ADAL" clId="{7D38AFD5-5C9B-4940-90C7-BA6C2B26D86A}" dt="2021-12-19T15:48:44.071" v="2278"/>
          <ac:spMkLst>
            <pc:docMk/>
            <pc:sldMk cId="115324441" sldId="321"/>
            <ac:spMk id="34" creationId="{2899E25E-A07A-4399-99AB-398912F934CE}"/>
          </ac:spMkLst>
        </pc:spChg>
        <pc:spChg chg="mod">
          <ac:chgData name="Ofir Gerbi" userId="144fd1d6-9023-4717-ba4b-343401a376ce" providerId="ADAL" clId="{7D38AFD5-5C9B-4940-90C7-BA6C2B26D86A}" dt="2021-12-19T16:08:52.752" v="2526"/>
          <ac:spMkLst>
            <pc:docMk/>
            <pc:sldMk cId="115324441" sldId="321"/>
            <ac:spMk id="36" creationId="{27C6F038-2E25-4A71-B858-8D954749AF09}"/>
          </ac:spMkLst>
        </pc:spChg>
        <pc:spChg chg="mod">
          <ac:chgData name="Ofir Gerbi" userId="144fd1d6-9023-4717-ba4b-343401a376ce" providerId="ADAL" clId="{7D38AFD5-5C9B-4940-90C7-BA6C2B26D86A}" dt="2021-12-19T16:08:52.752" v="2526"/>
          <ac:spMkLst>
            <pc:docMk/>
            <pc:sldMk cId="115324441" sldId="321"/>
            <ac:spMk id="37" creationId="{4D0DA16F-4DAF-47DD-9677-71A53DE863D8}"/>
          </ac:spMkLst>
        </pc:spChg>
        <pc:spChg chg="add mod">
          <ac:chgData name="Ofir Gerbi" userId="144fd1d6-9023-4717-ba4b-343401a376ce" providerId="ADAL" clId="{7D38AFD5-5C9B-4940-90C7-BA6C2B26D86A}" dt="2021-12-19T16:25:15.683" v="3132"/>
          <ac:spMkLst>
            <pc:docMk/>
            <pc:sldMk cId="115324441" sldId="321"/>
            <ac:spMk id="38" creationId="{DB67F7A6-E1D7-49D1-AE8F-9A7DD8F05DE0}"/>
          </ac:spMkLst>
        </pc:spChg>
        <pc:spChg chg="add mod">
          <ac:chgData name="Ofir Gerbi" userId="144fd1d6-9023-4717-ba4b-343401a376ce" providerId="ADAL" clId="{7D38AFD5-5C9B-4940-90C7-BA6C2B26D86A}" dt="2021-12-19T16:25:34.251" v="3143" actId="20577"/>
          <ac:spMkLst>
            <pc:docMk/>
            <pc:sldMk cId="115324441" sldId="321"/>
            <ac:spMk id="39" creationId="{D44B6FF0-EE28-4F0C-A33B-D81FAE17F54B}"/>
          </ac:spMkLst>
        </pc:spChg>
        <pc:spChg chg="mod">
          <ac:chgData name="Ofir Gerbi" userId="144fd1d6-9023-4717-ba4b-343401a376ce" providerId="ADAL" clId="{7D38AFD5-5C9B-4940-90C7-BA6C2B26D86A}" dt="2021-12-20T12:48:14.874" v="4357"/>
          <ac:spMkLst>
            <pc:docMk/>
            <pc:sldMk cId="115324441" sldId="321"/>
            <ac:spMk id="40" creationId="{A82C8745-B057-4123-B5D7-563F393634DC}"/>
          </ac:spMkLst>
        </pc:spChg>
        <pc:grpChg chg="del">
          <ac:chgData name="Ofir Gerbi" userId="144fd1d6-9023-4717-ba4b-343401a376ce" providerId="ADAL" clId="{7D38AFD5-5C9B-4940-90C7-BA6C2B26D86A}" dt="2021-12-19T15:56:55.621" v="2386" actId="478"/>
          <ac:grpSpMkLst>
            <pc:docMk/>
            <pc:sldMk cId="115324441" sldId="321"/>
            <ac:grpSpMk id="14" creationId="{EDBDF986-19C9-48D5-95CD-8D36628E5138}"/>
          </ac:grpSpMkLst>
        </pc:grpChg>
        <pc:grpChg chg="del">
          <ac:chgData name="Ofir Gerbi" userId="144fd1d6-9023-4717-ba4b-343401a376ce" providerId="ADAL" clId="{7D38AFD5-5C9B-4940-90C7-BA6C2B26D86A}" dt="2021-12-19T15:56:55.621" v="2386" actId="478"/>
          <ac:grpSpMkLst>
            <pc:docMk/>
            <pc:sldMk cId="115324441" sldId="321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D38AFD5-5C9B-4940-90C7-BA6C2B26D86A}" dt="2021-12-21T23:01:17.463" v="4596" actId="478"/>
          <ac:grpSpMkLst>
            <pc:docMk/>
            <pc:sldMk cId="115324441" sldId="321"/>
            <ac:grpSpMk id="24" creationId="{FE3E7981-F39E-4733-9E72-F53BA5EB06A9}"/>
          </ac:grpSpMkLst>
        </pc:grpChg>
        <pc:grpChg chg="add del mod">
          <ac:chgData name="Ofir Gerbi" userId="144fd1d6-9023-4717-ba4b-343401a376ce" providerId="ADAL" clId="{7D38AFD5-5C9B-4940-90C7-BA6C2B26D86A}" dt="2021-12-19T15:49:05.378" v="2306" actId="1037"/>
          <ac:grpSpMkLst>
            <pc:docMk/>
            <pc:sldMk cId="115324441" sldId="321"/>
            <ac:grpSpMk id="32" creationId="{97FD84BA-E8FA-438D-AEE8-1D35E36B3624}"/>
          </ac:grpSpMkLst>
        </pc:grpChg>
        <pc:grpChg chg="add mod">
          <ac:chgData name="Ofir Gerbi" userId="144fd1d6-9023-4717-ba4b-343401a376ce" providerId="ADAL" clId="{7D38AFD5-5C9B-4940-90C7-BA6C2B26D86A}" dt="2021-12-19T16:08:57.411" v="2528" actId="1076"/>
          <ac:grpSpMkLst>
            <pc:docMk/>
            <pc:sldMk cId="115324441" sldId="321"/>
            <ac:grpSpMk id="35" creationId="{830863FE-F1F6-4ECF-AE3C-4F316077D7A2}"/>
          </ac:grpSpMkLst>
        </pc:grpChg>
        <pc:picChg chg="mod">
          <ac:chgData name="Ofir Gerbi" userId="144fd1d6-9023-4717-ba4b-343401a376ce" providerId="ADAL" clId="{7D38AFD5-5C9B-4940-90C7-BA6C2B26D86A}" dt="2021-12-20T12:48:14.874" v="4357"/>
          <ac:picMkLst>
            <pc:docMk/>
            <pc:sldMk cId="115324441" sldId="321"/>
            <ac:picMk id="25" creationId="{BD4EC212-C6DD-4B0A-9820-F6988E0A6686}"/>
          </ac:picMkLst>
        </pc:picChg>
      </pc:sldChg>
      <pc:sldChg chg="addSp delSp modSp add mod modAnim">
        <pc:chgData name="Ofir Gerbi" userId="144fd1d6-9023-4717-ba4b-343401a376ce" providerId="ADAL" clId="{7D38AFD5-5C9B-4940-90C7-BA6C2B26D86A}" dt="2021-12-21T23:01:15.958" v="4595" actId="478"/>
        <pc:sldMkLst>
          <pc:docMk/>
          <pc:sldMk cId="351399724" sldId="322"/>
        </pc:sldMkLst>
        <pc:spChg chg="mod">
          <ac:chgData name="Ofir Gerbi" userId="144fd1d6-9023-4717-ba4b-343401a376ce" providerId="ADAL" clId="{7D38AFD5-5C9B-4940-90C7-BA6C2B26D86A}" dt="2021-12-19T16:10:51.240" v="2536" actId="207"/>
          <ac:spMkLst>
            <pc:docMk/>
            <pc:sldMk cId="351399724" sldId="322"/>
            <ac:spMk id="18" creationId="{07CBA536-14EB-4135-AE46-483F703542E4}"/>
          </ac:spMkLst>
        </pc:spChg>
        <pc:spChg chg="mod">
          <ac:chgData name="Ofir Gerbi" userId="144fd1d6-9023-4717-ba4b-343401a376ce" providerId="ADAL" clId="{7D38AFD5-5C9B-4940-90C7-BA6C2B26D86A}" dt="2021-12-19T16:12:43.718" v="2542" actId="403"/>
          <ac:spMkLst>
            <pc:docMk/>
            <pc:sldMk cId="351399724" sldId="322"/>
            <ac:spMk id="19" creationId="{0EE91741-457C-4952-B95E-BAA3FD22C6C5}"/>
          </ac:spMkLst>
        </pc:spChg>
        <pc:spChg chg="mod">
          <ac:chgData name="Ofir Gerbi" userId="144fd1d6-9023-4717-ba4b-343401a376ce" providerId="ADAL" clId="{7D38AFD5-5C9B-4940-90C7-BA6C2B26D86A}" dt="2021-12-20T12:48:15.252" v="4358"/>
          <ac:spMkLst>
            <pc:docMk/>
            <pc:sldMk cId="351399724" sldId="322"/>
            <ac:spMk id="22" creationId="{85D9002D-200B-4D64-9B5D-B3A733B45ECB}"/>
          </ac:spMkLst>
        </pc:spChg>
        <pc:spChg chg="mod">
          <ac:chgData name="Ofir Gerbi" userId="144fd1d6-9023-4717-ba4b-343401a376ce" providerId="ADAL" clId="{7D38AFD5-5C9B-4940-90C7-BA6C2B26D86A}" dt="2021-12-19T16:10:49.115" v="2535" actId="207"/>
          <ac:spMkLst>
            <pc:docMk/>
            <pc:sldMk cId="351399724" sldId="322"/>
            <ac:spMk id="27" creationId="{E51D7C08-EC5C-4351-8D8E-54C86B3C6FF2}"/>
          </ac:spMkLst>
        </pc:spChg>
        <pc:spChg chg="mod">
          <ac:chgData name="Ofir Gerbi" userId="144fd1d6-9023-4717-ba4b-343401a376ce" providerId="ADAL" clId="{7D38AFD5-5C9B-4940-90C7-BA6C2B26D86A}" dt="2021-12-19T16:10:53.609" v="2537" actId="207"/>
          <ac:spMkLst>
            <pc:docMk/>
            <pc:sldMk cId="351399724" sldId="322"/>
            <ac:spMk id="30" creationId="{CE745D19-10EA-4153-8963-575695C2C20D}"/>
          </ac:spMkLst>
        </pc:spChg>
        <pc:spChg chg="mod">
          <ac:chgData name="Ofir Gerbi" userId="144fd1d6-9023-4717-ba4b-343401a376ce" providerId="ADAL" clId="{7D38AFD5-5C9B-4940-90C7-BA6C2B26D86A}" dt="2021-12-19T16:12:42.046" v="2541" actId="403"/>
          <ac:spMkLst>
            <pc:docMk/>
            <pc:sldMk cId="351399724" sldId="322"/>
            <ac:spMk id="31" creationId="{E8B8F805-2A14-4EC8-A1C9-892440D90BAB}"/>
          </ac:spMkLst>
        </pc:spChg>
        <pc:spChg chg="mod">
          <ac:chgData name="Ofir Gerbi" userId="144fd1d6-9023-4717-ba4b-343401a376ce" providerId="ADAL" clId="{7D38AFD5-5C9B-4940-90C7-BA6C2B26D86A}" dt="2021-12-19T16:12:45.575" v="2543" actId="403"/>
          <ac:spMkLst>
            <pc:docMk/>
            <pc:sldMk cId="351399724" sldId="322"/>
            <ac:spMk id="34" creationId="{2899E25E-A07A-4399-99AB-398912F934CE}"/>
          </ac:spMkLst>
        </pc:spChg>
        <pc:spChg chg="add mod">
          <ac:chgData name="Ofir Gerbi" userId="144fd1d6-9023-4717-ba4b-343401a376ce" providerId="ADAL" clId="{7D38AFD5-5C9B-4940-90C7-BA6C2B26D86A}" dt="2021-12-19T16:25:39.320" v="3144"/>
          <ac:spMkLst>
            <pc:docMk/>
            <pc:sldMk cId="351399724" sldId="322"/>
            <ac:spMk id="35" creationId="{6B916E42-B593-48AD-A499-D9912034461C}"/>
          </ac:spMkLst>
        </pc:spChg>
        <pc:spChg chg="add mod">
          <ac:chgData name="Ofir Gerbi" userId="144fd1d6-9023-4717-ba4b-343401a376ce" providerId="ADAL" clId="{7D38AFD5-5C9B-4940-90C7-BA6C2B26D86A}" dt="2021-12-19T16:26:38.587" v="3209" actId="20577"/>
          <ac:spMkLst>
            <pc:docMk/>
            <pc:sldMk cId="351399724" sldId="322"/>
            <ac:spMk id="36" creationId="{2C8346DE-3AE4-4EA1-9FEE-793342A74BB6}"/>
          </ac:spMkLst>
        </pc:spChg>
        <pc:grpChg chg="del mod">
          <ac:chgData name="Ofir Gerbi" userId="144fd1d6-9023-4717-ba4b-343401a376ce" providerId="ADAL" clId="{7D38AFD5-5C9B-4940-90C7-BA6C2B26D86A}" dt="2021-12-19T15:57:01.586" v="2387" actId="478"/>
          <ac:grpSpMkLst>
            <pc:docMk/>
            <pc:sldMk cId="351399724" sldId="322"/>
            <ac:grpSpMk id="14" creationId="{EDBDF986-19C9-48D5-95CD-8D36628E5138}"/>
          </ac:grpSpMkLst>
        </pc:grpChg>
        <pc:grpChg chg="mod">
          <ac:chgData name="Ofir Gerbi" userId="144fd1d6-9023-4717-ba4b-343401a376ce" providerId="ADAL" clId="{7D38AFD5-5C9B-4940-90C7-BA6C2B26D86A}" dt="2021-12-19T15:49:28.282" v="2312" actId="1037"/>
          <ac:grpSpMkLst>
            <pc:docMk/>
            <pc:sldMk cId="351399724" sldId="322"/>
            <ac:grpSpMk id="17" creationId="{4CD592EF-F182-4E63-B1DB-DFB3A70360B2}"/>
          </ac:grpSpMkLst>
        </pc:grpChg>
        <pc:grpChg chg="del mod">
          <ac:chgData name="Ofir Gerbi" userId="144fd1d6-9023-4717-ba4b-343401a376ce" providerId="ADAL" clId="{7D38AFD5-5C9B-4940-90C7-BA6C2B26D86A}" dt="2021-12-19T15:57:01.586" v="2387" actId="478"/>
          <ac:grpSpMkLst>
            <pc:docMk/>
            <pc:sldMk cId="351399724" sldId="322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D38AFD5-5C9B-4940-90C7-BA6C2B26D86A}" dt="2021-12-21T23:01:15.958" v="4595" actId="478"/>
          <ac:grpSpMkLst>
            <pc:docMk/>
            <pc:sldMk cId="351399724" sldId="322"/>
            <ac:grpSpMk id="20" creationId="{B709EA47-46BD-4D18-8344-A41647EFF40D}"/>
          </ac:grpSpMkLst>
        </pc:grpChg>
        <pc:grpChg chg="del mod">
          <ac:chgData name="Ofir Gerbi" userId="144fd1d6-9023-4717-ba4b-343401a376ce" providerId="ADAL" clId="{7D38AFD5-5C9B-4940-90C7-BA6C2B26D86A}" dt="2021-12-19T15:57:01.586" v="2387" actId="478"/>
          <ac:grpSpMkLst>
            <pc:docMk/>
            <pc:sldMk cId="351399724" sldId="322"/>
            <ac:grpSpMk id="21" creationId="{ECE94F13-2CAB-41D9-84A5-B929089976D8}"/>
          </ac:grpSpMkLst>
        </pc:grpChg>
        <pc:grpChg chg="mod">
          <ac:chgData name="Ofir Gerbi" userId="144fd1d6-9023-4717-ba4b-343401a376ce" providerId="ADAL" clId="{7D38AFD5-5C9B-4940-90C7-BA6C2B26D86A}" dt="2021-12-19T15:49:28.282" v="2312" actId="1037"/>
          <ac:grpSpMkLst>
            <pc:docMk/>
            <pc:sldMk cId="351399724" sldId="322"/>
            <ac:grpSpMk id="26" creationId="{C9DD5E7F-A41E-421B-BC5F-9944B5DE64D3}"/>
          </ac:grpSpMkLst>
        </pc:grpChg>
        <pc:grpChg chg="mod">
          <ac:chgData name="Ofir Gerbi" userId="144fd1d6-9023-4717-ba4b-343401a376ce" providerId="ADAL" clId="{7D38AFD5-5C9B-4940-90C7-BA6C2B26D86A}" dt="2021-12-19T15:49:28.282" v="2312" actId="1037"/>
          <ac:grpSpMkLst>
            <pc:docMk/>
            <pc:sldMk cId="351399724" sldId="322"/>
            <ac:grpSpMk id="29" creationId="{EADEFEAE-E68A-463C-BE1B-D0C8926E2CDA}"/>
          </ac:grpSpMkLst>
        </pc:grpChg>
        <pc:grpChg chg="mod">
          <ac:chgData name="Ofir Gerbi" userId="144fd1d6-9023-4717-ba4b-343401a376ce" providerId="ADAL" clId="{7D38AFD5-5C9B-4940-90C7-BA6C2B26D86A}" dt="2021-12-19T15:49:28.282" v="2312" actId="1037"/>
          <ac:grpSpMkLst>
            <pc:docMk/>
            <pc:sldMk cId="351399724" sldId="322"/>
            <ac:grpSpMk id="32" creationId="{97FD84BA-E8FA-438D-AEE8-1D35E36B3624}"/>
          </ac:grpSpMkLst>
        </pc:grpChg>
        <pc:picChg chg="mod">
          <ac:chgData name="Ofir Gerbi" userId="144fd1d6-9023-4717-ba4b-343401a376ce" providerId="ADAL" clId="{7D38AFD5-5C9B-4940-90C7-BA6C2B26D86A}" dt="2021-12-20T12:48:15.252" v="4358"/>
          <ac:picMkLst>
            <pc:docMk/>
            <pc:sldMk cId="351399724" sldId="322"/>
            <ac:picMk id="21" creationId="{11B66014-A0E0-4ADD-B855-75240F94D929}"/>
          </ac:picMkLst>
        </pc:picChg>
      </pc:sldChg>
      <pc:sldChg chg="addSp delSp modSp add mod addAnim delAnim modAnim">
        <pc:chgData name="Ofir Gerbi" userId="144fd1d6-9023-4717-ba4b-343401a376ce" providerId="ADAL" clId="{7D38AFD5-5C9B-4940-90C7-BA6C2B26D86A}" dt="2021-12-21T22:59:43.040" v="4563" actId="478"/>
        <pc:sldMkLst>
          <pc:docMk/>
          <pc:sldMk cId="3177081363" sldId="323"/>
        </pc:sldMkLst>
        <pc:spChg chg="add del mod">
          <ac:chgData name="Ofir Gerbi" userId="144fd1d6-9023-4717-ba4b-343401a376ce" providerId="ADAL" clId="{7D38AFD5-5C9B-4940-90C7-BA6C2B26D86A}" dt="2021-12-19T15:56:02.344" v="2381"/>
          <ac:spMkLst>
            <pc:docMk/>
            <pc:sldMk cId="3177081363" sldId="323"/>
            <ac:spMk id="2" creationId="{13832CEE-B11C-42DB-BFCC-2BFE38733DA4}"/>
          </ac:spMkLst>
        </pc:spChg>
        <pc:spChg chg="add del mod ord">
          <ac:chgData name="Ofir Gerbi" userId="144fd1d6-9023-4717-ba4b-343401a376ce" providerId="ADAL" clId="{7D38AFD5-5C9B-4940-90C7-BA6C2B26D86A}" dt="2021-12-21T22:59:41.754" v="4562" actId="108"/>
          <ac:spMkLst>
            <pc:docMk/>
            <pc:sldMk cId="3177081363" sldId="323"/>
            <ac:spMk id="3" creationId="{B5DA7E8E-5924-49A6-87DF-F0B4C0660B6E}"/>
          </ac:spMkLst>
        </pc:spChg>
        <pc:spChg chg="mod">
          <ac:chgData name="Ofir Gerbi" userId="144fd1d6-9023-4717-ba4b-343401a376ce" providerId="ADAL" clId="{7D38AFD5-5C9B-4940-90C7-BA6C2B26D86A}" dt="2021-12-19T16:04:05.554" v="2497" actId="164"/>
          <ac:spMkLst>
            <pc:docMk/>
            <pc:sldMk cId="3177081363" sldId="323"/>
            <ac:spMk id="13" creationId="{2DA81F25-2006-4CB6-9E70-2D4A968426A4}"/>
          </ac:spMkLst>
        </pc:spChg>
        <pc:spChg chg="mod">
          <ac:chgData name="Ofir Gerbi" userId="144fd1d6-9023-4717-ba4b-343401a376ce" providerId="ADAL" clId="{7D38AFD5-5C9B-4940-90C7-BA6C2B26D86A}" dt="2021-12-20T12:48:09.916" v="4352"/>
          <ac:spMkLst>
            <pc:docMk/>
            <pc:sldMk cId="3177081363" sldId="323"/>
            <ac:spMk id="15" creationId="{3E155942-E781-4668-AB62-66E600B9339B}"/>
          </ac:spMkLst>
        </pc:spChg>
        <pc:spChg chg="del mod">
          <ac:chgData name="Ofir Gerbi" userId="144fd1d6-9023-4717-ba4b-343401a376ce" providerId="ADAL" clId="{7D38AFD5-5C9B-4940-90C7-BA6C2B26D86A}" dt="2021-12-19T15:52:59.758" v="2342" actId="478"/>
          <ac:spMkLst>
            <pc:docMk/>
            <pc:sldMk cId="3177081363" sldId="323"/>
            <ac:spMk id="16" creationId="{B6147AE0-0994-4CDB-A7CA-37598FD6AD1F}"/>
          </ac:spMkLst>
        </pc:spChg>
        <pc:spChg chg="add del mod">
          <ac:chgData name="Ofir Gerbi" userId="144fd1d6-9023-4717-ba4b-343401a376ce" providerId="ADAL" clId="{7D38AFD5-5C9B-4940-90C7-BA6C2B26D86A}" dt="2021-12-21T22:59:43.040" v="4563" actId="478"/>
          <ac:spMkLst>
            <pc:docMk/>
            <pc:sldMk cId="3177081363" sldId="323"/>
            <ac:spMk id="16" creationId="{E084C60F-F297-46A2-863B-CE47D1668032}"/>
          </ac:spMkLst>
        </pc:spChg>
        <pc:spChg chg="add del mod">
          <ac:chgData name="Ofir Gerbi" userId="144fd1d6-9023-4717-ba4b-343401a376ce" providerId="ADAL" clId="{7D38AFD5-5C9B-4940-90C7-BA6C2B26D86A}" dt="2021-12-21T22:59:29.874" v="4560" actId="108"/>
          <ac:spMkLst>
            <pc:docMk/>
            <pc:sldMk cId="3177081363" sldId="323"/>
            <ac:spMk id="17" creationId="{3D72C893-9885-4CDA-B44F-FF5606C46655}"/>
          </ac:spMkLst>
        </pc:spChg>
        <pc:spChg chg="add del mod">
          <ac:chgData name="Ofir Gerbi" userId="144fd1d6-9023-4717-ba4b-343401a376ce" providerId="ADAL" clId="{7D38AFD5-5C9B-4940-90C7-BA6C2B26D86A}" dt="2021-12-19T16:17:07.403" v="2739" actId="478"/>
          <ac:spMkLst>
            <pc:docMk/>
            <pc:sldMk cId="3177081363" sldId="323"/>
            <ac:spMk id="21" creationId="{E0B438CF-75FD-4AB3-9E23-25B2E7DAC791}"/>
          </ac:spMkLst>
        </pc:spChg>
        <pc:spChg chg="add del mod ord">
          <ac:chgData name="Ofir Gerbi" userId="144fd1d6-9023-4717-ba4b-343401a376ce" providerId="ADAL" clId="{7D38AFD5-5C9B-4940-90C7-BA6C2B26D86A}" dt="2021-12-19T16:17:30.252" v="2753"/>
          <ac:spMkLst>
            <pc:docMk/>
            <pc:sldMk cId="3177081363" sldId="323"/>
            <ac:spMk id="22" creationId="{EC3C79DC-5A57-4E63-A1FE-537821EA6871}"/>
          </ac:spMkLst>
        </pc:spChg>
        <pc:spChg chg="add del mod">
          <ac:chgData name="Ofir Gerbi" userId="144fd1d6-9023-4717-ba4b-343401a376ce" providerId="ADAL" clId="{7D38AFD5-5C9B-4940-90C7-BA6C2B26D86A}" dt="2021-12-19T16:17:26.613" v="2751"/>
          <ac:spMkLst>
            <pc:docMk/>
            <pc:sldMk cId="3177081363" sldId="323"/>
            <ac:spMk id="23" creationId="{A5567170-9E73-4FE8-9B1B-2A2D1E7CA3F7}"/>
          </ac:spMkLst>
        </pc:spChg>
        <pc:spChg chg="del mod topLvl">
          <ac:chgData name="Ofir Gerbi" userId="144fd1d6-9023-4717-ba4b-343401a376ce" providerId="ADAL" clId="{7D38AFD5-5C9B-4940-90C7-BA6C2B26D86A}" dt="2021-12-19T15:56:02.344" v="2381"/>
          <ac:spMkLst>
            <pc:docMk/>
            <pc:sldMk cId="3177081363" sldId="323"/>
            <ac:spMk id="26" creationId="{25CAFE01-1A4E-4E86-8CAA-466A4D8A742F}"/>
          </ac:spMkLst>
        </pc:spChg>
        <pc:spChg chg="mod topLvl">
          <ac:chgData name="Ofir Gerbi" userId="144fd1d6-9023-4717-ba4b-343401a376ce" providerId="ADAL" clId="{7D38AFD5-5C9B-4940-90C7-BA6C2B26D86A}" dt="2021-12-19T16:13:23.618" v="2551" actId="255"/>
          <ac:spMkLst>
            <pc:docMk/>
            <pc:sldMk cId="3177081363" sldId="323"/>
            <ac:spMk id="27" creationId="{FBCF4F2C-219D-49EA-9B8E-181E8F80682F}"/>
          </ac:spMkLst>
        </pc:spChg>
        <pc:grpChg chg="add mod">
          <ac:chgData name="Ofir Gerbi" userId="144fd1d6-9023-4717-ba4b-343401a376ce" providerId="ADAL" clId="{7D38AFD5-5C9B-4940-90C7-BA6C2B26D86A}" dt="2021-12-19T16:04:10.543" v="2498" actId="1076"/>
          <ac:grpSpMkLst>
            <pc:docMk/>
            <pc:sldMk cId="3177081363" sldId="323"/>
            <ac:grpSpMk id="9" creationId="{CE0B9485-AF55-4F48-A3D7-303DE4320478}"/>
          </ac:grpSpMkLst>
        </pc:grpChg>
        <pc:grpChg chg="add del mod">
          <ac:chgData name="Ofir Gerbi" userId="144fd1d6-9023-4717-ba4b-343401a376ce" providerId="ADAL" clId="{7D38AFD5-5C9B-4940-90C7-BA6C2B26D86A}" dt="2021-12-21T22:57:47.936" v="4546" actId="478"/>
          <ac:grpSpMkLst>
            <pc:docMk/>
            <pc:sldMk cId="3177081363" sldId="323"/>
            <ac:grpSpMk id="12" creationId="{D504D60A-5FFD-4D28-95A3-BB0DBE45CB5D}"/>
          </ac:grpSpMkLst>
        </pc:grpChg>
        <pc:grpChg chg="del">
          <ac:chgData name="Ofir Gerbi" userId="144fd1d6-9023-4717-ba4b-343401a376ce" providerId="ADAL" clId="{7D38AFD5-5C9B-4940-90C7-BA6C2B26D86A}" dt="2021-12-19T15:55:54.519" v="2380" actId="165"/>
          <ac:grpSpMkLst>
            <pc:docMk/>
            <pc:sldMk cId="3177081363" sldId="323"/>
            <ac:grpSpMk id="19" creationId="{8ECC4383-A4FA-4798-86BA-46298045F4BC}"/>
          </ac:grpSpMkLst>
        </pc:grpChg>
        <pc:picChg chg="mod">
          <ac:chgData name="Ofir Gerbi" userId="144fd1d6-9023-4717-ba4b-343401a376ce" providerId="ADAL" clId="{7D38AFD5-5C9B-4940-90C7-BA6C2B26D86A}" dt="2021-12-20T12:48:09.916" v="4352"/>
          <ac:picMkLst>
            <pc:docMk/>
            <pc:sldMk cId="3177081363" sldId="323"/>
            <ac:picMk id="14" creationId="{34753C64-7846-47E3-8B14-2C215856C2B4}"/>
          </ac:picMkLst>
        </pc:picChg>
        <pc:cxnChg chg="add del mod">
          <ac:chgData name="Ofir Gerbi" userId="144fd1d6-9023-4717-ba4b-343401a376ce" providerId="ADAL" clId="{7D38AFD5-5C9B-4940-90C7-BA6C2B26D86A}" dt="2021-12-19T15:59:26.383" v="2398" actId="478"/>
          <ac:cxnSpMkLst>
            <pc:docMk/>
            <pc:sldMk cId="3177081363" sldId="323"/>
            <ac:cxnSpMk id="15" creationId="{D6B89A14-011D-492E-9E03-D5144DBF223D}"/>
          </ac:cxnSpMkLst>
        </pc:cxnChg>
      </pc:sldChg>
      <pc:sldChg chg="addSp delSp modSp add mod setBg delAnim modAnim">
        <pc:chgData name="Ofir Gerbi" userId="144fd1d6-9023-4717-ba4b-343401a376ce" providerId="ADAL" clId="{7D38AFD5-5C9B-4940-90C7-BA6C2B26D86A}" dt="2021-12-21T23:01:14.134" v="4594" actId="478"/>
        <pc:sldMkLst>
          <pc:docMk/>
          <pc:sldMk cId="1684459157" sldId="324"/>
        </pc:sldMkLst>
        <pc:spChg chg="del">
          <ac:chgData name="Ofir Gerbi" userId="144fd1d6-9023-4717-ba4b-343401a376ce" providerId="ADAL" clId="{7D38AFD5-5C9B-4940-90C7-BA6C2B26D86A}" dt="2021-12-20T00:10:50.802" v="3345" actId="478"/>
          <ac:spMkLst>
            <pc:docMk/>
            <pc:sldMk cId="1684459157" sldId="324"/>
            <ac:spMk id="5" creationId="{65154485-3BB4-453F-8305-D8770AA270CE}"/>
          </ac:spMkLst>
        </pc:spChg>
        <pc:spChg chg="mod">
          <ac:chgData name="Ofir Gerbi" userId="144fd1d6-9023-4717-ba4b-343401a376ce" providerId="ADAL" clId="{7D38AFD5-5C9B-4940-90C7-BA6C2B26D86A}" dt="2021-12-20T12:48:16.564" v="4359"/>
          <ac:spMkLst>
            <pc:docMk/>
            <pc:sldMk cId="1684459157" sldId="324"/>
            <ac:spMk id="10" creationId="{13EC938F-CABA-4620-9DAD-2835C56A8A85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20" creationId="{52DA6AB1-D4D9-4F07-94FC-ADB94CC0749F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21" creationId="{ABE341D8-7C5C-420F-AA70-01975DCFD9C5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22" creationId="{052E27C2-7C98-483D-970C-8B1D813E0B48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23" creationId="{EFE40D82-5693-4CEA-8252-B99B76443BAE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24" creationId="{5FACB42C-02D9-4282-9337-E338FF20125E}"/>
          </ac:spMkLst>
        </pc:spChg>
        <pc:spChg chg="del">
          <ac:chgData name="Ofir Gerbi" userId="144fd1d6-9023-4717-ba4b-343401a376ce" providerId="ADAL" clId="{7D38AFD5-5C9B-4940-90C7-BA6C2B26D86A}" dt="2021-12-19T23:48:42.988" v="3213" actId="478"/>
          <ac:spMkLst>
            <pc:docMk/>
            <pc:sldMk cId="1684459157" sldId="324"/>
            <ac:spMk id="35" creationId="{6B916E42-B593-48AD-A499-D9912034461C}"/>
          </ac:spMkLst>
        </pc:spChg>
        <pc:spChg chg="del">
          <ac:chgData name="Ofir Gerbi" userId="144fd1d6-9023-4717-ba4b-343401a376ce" providerId="ADAL" clId="{7D38AFD5-5C9B-4940-90C7-BA6C2B26D86A}" dt="2021-12-19T23:48:42.988" v="3213" actId="478"/>
          <ac:spMkLst>
            <pc:docMk/>
            <pc:sldMk cId="1684459157" sldId="324"/>
            <ac:spMk id="36" creationId="{2C8346DE-3AE4-4EA1-9FEE-793342A74BB6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38" creationId="{E56C7A71-C5A8-492E-9F2E-C631F15787DD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39" creationId="{821CADBB-CD73-4DFF-A524-C32DF284CD0F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41" creationId="{3BCDEB8D-A729-4541-910B-74CCB7E549BD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42" creationId="{A9F6F6F4-761C-422F-BDDA-5CFB3AF4A7FA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43" creationId="{50A7318C-EBFE-47C6-A773-1E9359A92014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44" creationId="{268B5B8B-7260-4AC6-ACBB-EBF7412A8AE5}"/>
          </ac:spMkLst>
        </pc:spChg>
        <pc:spChg chg="add del mod">
          <ac:chgData name="Ofir Gerbi" userId="144fd1d6-9023-4717-ba4b-343401a376ce" providerId="ADAL" clId="{7D38AFD5-5C9B-4940-90C7-BA6C2B26D86A}" dt="2021-12-19T23:55:40.373" v="3227" actId="478"/>
          <ac:spMkLst>
            <pc:docMk/>
            <pc:sldMk cId="1684459157" sldId="324"/>
            <ac:spMk id="45" creationId="{698711A2-9D46-4322-ACD9-56CE4C5F7B57}"/>
          </ac:spMkLst>
        </pc:spChg>
        <pc:spChg chg="add del mod">
          <ac:chgData name="Ofir Gerbi" userId="144fd1d6-9023-4717-ba4b-343401a376ce" providerId="ADAL" clId="{7D38AFD5-5C9B-4940-90C7-BA6C2B26D86A}" dt="2021-12-20T00:11:24.823" v="3351"/>
          <ac:spMkLst>
            <pc:docMk/>
            <pc:sldMk cId="1684459157" sldId="324"/>
            <ac:spMk id="47" creationId="{8E1E4CDB-273D-4E3F-B856-1EC2C1EA0F78}"/>
          </ac:spMkLst>
        </pc:spChg>
        <pc:spChg chg="add mod">
          <ac:chgData name="Ofir Gerbi" userId="144fd1d6-9023-4717-ba4b-343401a376ce" providerId="ADAL" clId="{7D38AFD5-5C9B-4940-90C7-BA6C2B26D86A}" dt="2021-12-20T00:16:35.182" v="3693" actId="1035"/>
          <ac:spMkLst>
            <pc:docMk/>
            <pc:sldMk cId="1684459157" sldId="324"/>
            <ac:spMk id="48" creationId="{0BEF68B5-CC17-4E5A-9EE3-575084D1FA5F}"/>
          </ac:spMkLst>
        </pc:spChg>
        <pc:spChg chg="add mod">
          <ac:chgData name="Ofir Gerbi" userId="144fd1d6-9023-4717-ba4b-343401a376ce" providerId="ADAL" clId="{7D38AFD5-5C9B-4940-90C7-BA6C2B26D86A}" dt="2021-12-20T00:16:35.182" v="3693" actId="1035"/>
          <ac:spMkLst>
            <pc:docMk/>
            <pc:sldMk cId="1684459157" sldId="324"/>
            <ac:spMk id="49" creationId="{A8179F74-F8D5-484E-A695-D8079CE42D42}"/>
          </ac:spMkLst>
        </pc:spChg>
        <pc:spChg chg="add mod">
          <ac:chgData name="Ofir Gerbi" userId="144fd1d6-9023-4717-ba4b-343401a376ce" providerId="ADAL" clId="{7D38AFD5-5C9B-4940-90C7-BA6C2B26D86A}" dt="2021-12-21T23:00:41.450" v="4592" actId="1076"/>
          <ac:spMkLst>
            <pc:docMk/>
            <pc:sldMk cId="1684459157" sldId="324"/>
            <ac:spMk id="50" creationId="{3989A15C-6BAC-45F8-8706-F794137C45E1}"/>
          </ac:spMkLst>
        </pc:spChg>
        <pc:spChg chg="add mod">
          <ac:chgData name="Ofir Gerbi" userId="144fd1d6-9023-4717-ba4b-343401a376ce" providerId="ADAL" clId="{7D38AFD5-5C9B-4940-90C7-BA6C2B26D86A}" dt="2021-12-20T12:29:31.610" v="3996" actId="14100"/>
          <ac:spMkLst>
            <pc:docMk/>
            <pc:sldMk cId="1684459157" sldId="324"/>
            <ac:spMk id="51" creationId="{A3C14EF8-A6D8-4AAD-BC6C-40DBF59F12DB}"/>
          </ac:spMkLst>
        </pc:spChg>
        <pc:spChg chg="add mod">
          <ac:chgData name="Ofir Gerbi" userId="144fd1d6-9023-4717-ba4b-343401a376ce" providerId="ADAL" clId="{7D38AFD5-5C9B-4940-90C7-BA6C2B26D86A}" dt="2021-12-20T00:16:35.182" v="3693" actId="1035"/>
          <ac:spMkLst>
            <pc:docMk/>
            <pc:sldMk cId="1684459157" sldId="324"/>
            <ac:spMk id="52" creationId="{0A4537FD-E035-4C74-8FF0-8A8C91BE31E0}"/>
          </ac:spMkLst>
        </pc:spChg>
        <pc:grpChg chg="add del mod">
          <ac:chgData name="Ofir Gerbi" userId="144fd1d6-9023-4717-ba4b-343401a376ce" providerId="ADAL" clId="{7D38AFD5-5C9B-4940-90C7-BA6C2B26D86A}" dt="2021-12-21T23:01:14.134" v="4594" actId="478"/>
          <ac:grpSpMkLst>
            <pc:docMk/>
            <pc:sldMk cId="1684459157" sldId="324"/>
            <ac:grpSpMk id="8" creationId="{87CB1CD7-24F9-4988-B9B3-EBEF27BEEFC4}"/>
          </ac:grpSpMkLst>
        </pc:grpChg>
        <pc:grpChg chg="del">
          <ac:chgData name="Ofir Gerbi" userId="144fd1d6-9023-4717-ba4b-343401a376ce" providerId="ADAL" clId="{7D38AFD5-5C9B-4940-90C7-BA6C2B26D86A}" dt="2021-12-19T23:48:42.988" v="3213" actId="478"/>
          <ac:grpSpMkLst>
            <pc:docMk/>
            <pc:sldMk cId="1684459157" sldId="324"/>
            <ac:grpSpMk id="17" creationId="{4CD592EF-F182-4E63-B1DB-DFB3A70360B2}"/>
          </ac:grpSpMkLst>
        </pc:grpChg>
        <pc:grpChg chg="del">
          <ac:chgData name="Ofir Gerbi" userId="144fd1d6-9023-4717-ba4b-343401a376ce" providerId="ADAL" clId="{7D38AFD5-5C9B-4940-90C7-BA6C2B26D86A}" dt="2021-12-19T23:48:43.486" v="3214" actId="478"/>
          <ac:grpSpMkLst>
            <pc:docMk/>
            <pc:sldMk cId="1684459157" sldId="324"/>
            <ac:grpSpMk id="26" creationId="{C9DD5E7F-A41E-421B-BC5F-9944B5DE64D3}"/>
          </ac:grpSpMkLst>
        </pc:grpChg>
        <pc:grpChg chg="del">
          <ac:chgData name="Ofir Gerbi" userId="144fd1d6-9023-4717-ba4b-343401a376ce" providerId="ADAL" clId="{7D38AFD5-5C9B-4940-90C7-BA6C2B26D86A}" dt="2021-12-19T23:48:42.988" v="3213" actId="478"/>
          <ac:grpSpMkLst>
            <pc:docMk/>
            <pc:sldMk cId="1684459157" sldId="324"/>
            <ac:grpSpMk id="29" creationId="{EADEFEAE-E68A-463C-BE1B-D0C8926E2CDA}"/>
          </ac:grpSpMkLst>
        </pc:grpChg>
        <pc:grpChg chg="del">
          <ac:chgData name="Ofir Gerbi" userId="144fd1d6-9023-4717-ba4b-343401a376ce" providerId="ADAL" clId="{7D38AFD5-5C9B-4940-90C7-BA6C2B26D86A}" dt="2021-12-19T23:48:44.270" v="3215" actId="478"/>
          <ac:grpSpMkLst>
            <pc:docMk/>
            <pc:sldMk cId="1684459157" sldId="324"/>
            <ac:grpSpMk id="32" creationId="{97FD84BA-E8FA-438D-AEE8-1D35E36B3624}"/>
          </ac:grpSpMkLst>
        </pc:grpChg>
        <pc:picChg chg="add del mod">
          <ac:chgData name="Ofir Gerbi" userId="144fd1d6-9023-4717-ba4b-343401a376ce" providerId="ADAL" clId="{7D38AFD5-5C9B-4940-90C7-BA6C2B26D86A}" dt="2021-12-20T00:07:42.839" v="3303" actId="478"/>
          <ac:picMkLst>
            <pc:docMk/>
            <pc:sldMk cId="1684459157" sldId="324"/>
            <ac:picMk id="3" creationId="{48FF5DAA-7E3A-417E-8C0E-6656005903F0}"/>
          </ac:picMkLst>
        </pc:picChg>
        <pc:picChg chg="add del">
          <ac:chgData name="Ofir Gerbi" userId="144fd1d6-9023-4717-ba4b-343401a376ce" providerId="ADAL" clId="{7D38AFD5-5C9B-4940-90C7-BA6C2B26D86A}" dt="2021-12-20T00:11:25.792" v="3353"/>
          <ac:picMkLst>
            <pc:docMk/>
            <pc:sldMk cId="1684459157" sldId="324"/>
            <ac:picMk id="4" creationId="{86E98549-65D7-4E39-B367-4AAF5D82C13D}"/>
          </ac:picMkLst>
        </pc:picChg>
        <pc:picChg chg="del">
          <ac:chgData name="Ofir Gerbi" userId="144fd1d6-9023-4717-ba4b-343401a376ce" providerId="ADAL" clId="{7D38AFD5-5C9B-4940-90C7-BA6C2B26D86A}" dt="2021-12-20T00:10:51.546" v="3346" actId="478"/>
          <ac:picMkLst>
            <pc:docMk/>
            <pc:sldMk cId="1684459157" sldId="324"/>
            <ac:picMk id="8" creationId="{BCE4DA45-D3E9-408F-8BE7-E0D9DAAC39BF}"/>
          </ac:picMkLst>
        </pc:picChg>
        <pc:picChg chg="mod">
          <ac:chgData name="Ofir Gerbi" userId="144fd1d6-9023-4717-ba4b-343401a376ce" providerId="ADAL" clId="{7D38AFD5-5C9B-4940-90C7-BA6C2B26D86A}" dt="2021-12-20T12:48:16.564" v="4359"/>
          <ac:picMkLst>
            <pc:docMk/>
            <pc:sldMk cId="1684459157" sldId="324"/>
            <ac:picMk id="9" creationId="{6309F7B6-6CB3-4849-AB7D-B8C4AA2E9264}"/>
          </ac:picMkLst>
        </pc:picChg>
        <pc:picChg chg="add del mod">
          <ac:chgData name="Ofir Gerbi" userId="144fd1d6-9023-4717-ba4b-343401a376ce" providerId="ADAL" clId="{7D38AFD5-5C9B-4940-90C7-BA6C2B26D86A}" dt="2021-12-19T23:55:40.373" v="3227" actId="478"/>
          <ac:picMkLst>
            <pc:docMk/>
            <pc:sldMk cId="1684459157" sldId="324"/>
            <ac:picMk id="25" creationId="{EB1E11D5-ABD9-47CB-8CED-51960681F59B}"/>
          </ac:picMkLst>
        </pc:picChg>
        <pc:picChg chg="add del mod">
          <ac:chgData name="Ofir Gerbi" userId="144fd1d6-9023-4717-ba4b-343401a376ce" providerId="ADAL" clId="{7D38AFD5-5C9B-4940-90C7-BA6C2B26D86A}" dt="2021-12-19T23:55:33.282" v="3225" actId="478"/>
          <ac:picMkLst>
            <pc:docMk/>
            <pc:sldMk cId="1684459157" sldId="324"/>
            <ac:picMk id="37" creationId="{8DA6829E-B9CC-46AE-B87D-BBECB006D6F8}"/>
          </ac:picMkLst>
        </pc:picChg>
        <pc:picChg chg="add del mod">
          <ac:chgData name="Ofir Gerbi" userId="144fd1d6-9023-4717-ba4b-343401a376ce" providerId="ADAL" clId="{7D38AFD5-5C9B-4940-90C7-BA6C2B26D86A}" dt="2021-12-19T23:55:40.373" v="3227" actId="478"/>
          <ac:picMkLst>
            <pc:docMk/>
            <pc:sldMk cId="1684459157" sldId="324"/>
            <ac:picMk id="40" creationId="{66A3C2DF-96F5-4027-8681-61DC77A6D5AE}"/>
          </ac:picMkLst>
        </pc:picChg>
        <pc:picChg chg="add mod">
          <ac:chgData name="Ofir Gerbi" userId="144fd1d6-9023-4717-ba4b-343401a376ce" providerId="ADAL" clId="{7D38AFD5-5C9B-4940-90C7-BA6C2B26D86A}" dt="2021-12-20T00:16:35.182" v="3693" actId="1035"/>
          <ac:picMkLst>
            <pc:docMk/>
            <pc:sldMk cId="1684459157" sldId="324"/>
            <ac:picMk id="46" creationId="{53FFF419-0180-4CA0-8A4E-0BB7F55D7B19}"/>
          </ac:picMkLst>
        </pc:picChg>
      </pc:sldChg>
      <pc:sldChg chg="addSp delSp modSp add del mod delAnim modAnim">
        <pc:chgData name="Ofir Gerbi" userId="144fd1d6-9023-4717-ba4b-343401a376ce" providerId="ADAL" clId="{7D38AFD5-5C9B-4940-90C7-BA6C2B26D86A}" dt="2021-12-20T00:29:00.812" v="3801" actId="47"/>
        <pc:sldMkLst>
          <pc:docMk/>
          <pc:sldMk cId="3129161773" sldId="325"/>
        </pc:sldMkLst>
        <pc:spChg chg="del">
          <ac:chgData name="Ofir Gerbi" userId="144fd1d6-9023-4717-ba4b-343401a376ce" providerId="ADAL" clId="{7D38AFD5-5C9B-4940-90C7-BA6C2B26D86A}" dt="2021-12-20T00:28:59.646" v="3800" actId="478"/>
          <ac:spMkLst>
            <pc:docMk/>
            <pc:sldMk cId="3129161773" sldId="325"/>
            <ac:spMk id="5" creationId="{65154485-3BB4-453F-8305-D8770AA270CE}"/>
          </ac:spMkLst>
        </pc:spChg>
        <pc:spChg chg="add 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18" creationId="{D8B8C46C-CB42-49FE-9BF1-A9BC3848D412}"/>
          </ac:spMkLst>
        </pc:spChg>
        <pc:spChg chg="add 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19" creationId="{9C4FC355-8231-431F-B3E6-B9424DBDD16B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0" creationId="{52DA6AB1-D4D9-4F07-94FC-ADB94CC0749F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1" creationId="{ABE341D8-7C5C-420F-AA70-01975DCFD9C5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2" creationId="{052E27C2-7C98-483D-970C-8B1D813E0B48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3" creationId="{EFE40D82-5693-4CEA-8252-B99B76443BAE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4" creationId="{5FACB42C-02D9-4282-9337-E338FF20125E}"/>
          </ac:spMkLst>
        </pc:spChg>
        <pc:spChg chg="add 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6" creationId="{C2B4ABB9-3492-4A21-8B6C-597E1EC41619}"/>
          </ac:spMkLst>
        </pc:spChg>
        <pc:spChg chg="add 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27" creationId="{EAA2DE31-D9E0-44E0-ACCD-8CA1C94B40EC}"/>
          </ac:spMkLst>
        </pc:spChg>
        <pc:spChg chg="add del mod">
          <ac:chgData name="Ofir Gerbi" userId="144fd1d6-9023-4717-ba4b-343401a376ce" providerId="ADAL" clId="{7D38AFD5-5C9B-4940-90C7-BA6C2B26D86A}" dt="2021-12-20T00:27:12.297" v="3761" actId="478"/>
          <ac:spMkLst>
            <pc:docMk/>
            <pc:sldMk cId="3129161773" sldId="325"/>
            <ac:spMk id="28" creationId="{A91558D5-725F-4AA9-AFEA-18C8EBE68F98}"/>
          </ac:spMkLst>
        </pc:spChg>
        <pc:spChg chg="add del mod">
          <ac:chgData name="Ofir Gerbi" userId="144fd1d6-9023-4717-ba4b-343401a376ce" providerId="ADAL" clId="{7D38AFD5-5C9B-4940-90C7-BA6C2B26D86A}" dt="2021-12-20T00:27:12.297" v="3761" actId="478"/>
          <ac:spMkLst>
            <pc:docMk/>
            <pc:sldMk cId="3129161773" sldId="325"/>
            <ac:spMk id="29" creationId="{6EFBCBF3-E77D-4E1F-B21B-CEF555DA42AD}"/>
          </ac:spMkLst>
        </pc:spChg>
        <pc:spChg chg="add del mod">
          <ac:chgData name="Ofir Gerbi" userId="144fd1d6-9023-4717-ba4b-343401a376ce" providerId="ADAL" clId="{7D38AFD5-5C9B-4940-90C7-BA6C2B26D86A}" dt="2021-12-20T00:27:12.297" v="3761" actId="478"/>
          <ac:spMkLst>
            <pc:docMk/>
            <pc:sldMk cId="3129161773" sldId="325"/>
            <ac:spMk id="30" creationId="{41EF4642-6F54-4FE3-A98A-1FE7D230A922}"/>
          </ac:spMkLst>
        </pc:spChg>
        <pc:spChg chg="add del mod">
          <ac:chgData name="Ofir Gerbi" userId="144fd1d6-9023-4717-ba4b-343401a376ce" providerId="ADAL" clId="{7D38AFD5-5C9B-4940-90C7-BA6C2B26D86A}" dt="2021-12-20T00:27:12.297" v="3761" actId="478"/>
          <ac:spMkLst>
            <pc:docMk/>
            <pc:sldMk cId="3129161773" sldId="325"/>
            <ac:spMk id="31" creationId="{4DBA01A5-3394-4A9E-A079-9480C412FB01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32" creationId="{AC29DECC-A112-4416-BAC3-AEA4FDE0478F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33" creationId="{9BC97031-1392-4CC0-A718-135D3D46BD2B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34" creationId="{3082012B-D129-4180-A0F6-17ECDC8D5E52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35" creationId="{B9FD2FA9-9EA2-4337-B343-69530633297E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36" creationId="{0C0E7043-14C3-43C2-BBF7-48748CA05526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37" creationId="{024D2187-39EC-46D8-8CD8-46BD424BEAE0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38" creationId="{E56C7A71-C5A8-492E-9F2E-C631F15787DD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39" creationId="{821CADBB-CD73-4DFF-A524-C32DF284CD0F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41" creationId="{3BCDEB8D-A729-4541-910B-74CCB7E549BD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42" creationId="{A9F6F6F4-761C-422F-BDDA-5CFB3AF4A7FA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43" creationId="{50A7318C-EBFE-47C6-A773-1E9359A92014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44" creationId="{268B5B8B-7260-4AC6-ACBB-EBF7412A8AE5}"/>
          </ac:spMkLst>
        </pc:spChg>
        <pc:spChg chg="del mod">
          <ac:chgData name="Ofir Gerbi" userId="144fd1d6-9023-4717-ba4b-343401a376ce" providerId="ADAL" clId="{7D38AFD5-5C9B-4940-90C7-BA6C2B26D86A}" dt="2021-12-20T00:27:09.995" v="3760" actId="478"/>
          <ac:spMkLst>
            <pc:docMk/>
            <pc:sldMk cId="3129161773" sldId="325"/>
            <ac:spMk id="45" creationId="{698711A2-9D46-4322-ACD9-56CE4C5F7B57}"/>
          </ac:spMkLst>
        </pc:spChg>
        <pc:spChg chg="add del mod">
          <ac:chgData name="Ofir Gerbi" userId="144fd1d6-9023-4717-ba4b-343401a376ce" providerId="ADAL" clId="{7D38AFD5-5C9B-4940-90C7-BA6C2B26D86A}" dt="2021-12-20T00:28:59.646" v="3800" actId="478"/>
          <ac:spMkLst>
            <pc:docMk/>
            <pc:sldMk cId="3129161773" sldId="325"/>
            <ac:spMk id="46" creationId="{789EB5FD-A7AE-42E4-83F2-FD3B7B072B94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47" creationId="{22E5750D-85EB-4CB2-8463-CE6F837AB86D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48" creationId="{F1D8998D-CE89-4CBF-BA14-07542F9B483C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50" creationId="{6EF86A80-8BAA-41E6-A53A-EFF8D2533635}"/>
          </ac:spMkLst>
        </pc:spChg>
        <pc:spChg chg="add del mod">
          <ac:chgData name="Ofir Gerbi" userId="144fd1d6-9023-4717-ba4b-343401a376ce" providerId="ADAL" clId="{7D38AFD5-5C9B-4940-90C7-BA6C2B26D86A}" dt="2021-12-20T00:28:56.435" v="3799" actId="478"/>
          <ac:spMkLst>
            <pc:docMk/>
            <pc:sldMk cId="3129161773" sldId="325"/>
            <ac:spMk id="51" creationId="{33870752-5B24-48FA-86E3-180B1A5AE998}"/>
          </ac:spMkLst>
        </pc:spChg>
        <pc:spChg chg="add del mod">
          <ac:chgData name="Ofir Gerbi" userId="144fd1d6-9023-4717-ba4b-343401a376ce" providerId="ADAL" clId="{7D38AFD5-5C9B-4940-90C7-BA6C2B26D86A}" dt="2021-12-20T00:28:59.646" v="3800" actId="478"/>
          <ac:spMkLst>
            <pc:docMk/>
            <pc:sldMk cId="3129161773" sldId="325"/>
            <ac:spMk id="52" creationId="{04712B1D-284E-4FA5-BE9C-98C54D8C7E6B}"/>
          </ac:spMkLst>
        </pc:spChg>
        <pc:picChg chg="add del mod">
          <ac:chgData name="Ofir Gerbi" userId="144fd1d6-9023-4717-ba4b-343401a376ce" providerId="ADAL" clId="{7D38AFD5-5C9B-4940-90C7-BA6C2B26D86A}" dt="2021-12-20T00:10:34.149" v="3341" actId="21"/>
          <ac:picMkLst>
            <pc:docMk/>
            <pc:sldMk cId="3129161773" sldId="325"/>
            <ac:picMk id="3" creationId="{A0A27C8D-9363-4CBB-A0B7-996EF71AEF11}"/>
          </ac:picMkLst>
        </pc:picChg>
        <pc:picChg chg="del mod">
          <ac:chgData name="Ofir Gerbi" userId="144fd1d6-9023-4717-ba4b-343401a376ce" providerId="ADAL" clId="{7D38AFD5-5C9B-4940-90C7-BA6C2B26D86A}" dt="2021-12-20T00:28:56.435" v="3799" actId="478"/>
          <ac:picMkLst>
            <pc:docMk/>
            <pc:sldMk cId="3129161773" sldId="325"/>
            <ac:picMk id="8" creationId="{BCE4DA45-D3E9-408F-8BE7-E0D9DAAC39BF}"/>
          </ac:picMkLst>
        </pc:picChg>
        <pc:picChg chg="del">
          <ac:chgData name="Ofir Gerbi" userId="144fd1d6-9023-4717-ba4b-343401a376ce" providerId="ADAL" clId="{7D38AFD5-5C9B-4940-90C7-BA6C2B26D86A}" dt="2021-12-20T00:05:31.330" v="3252" actId="478"/>
          <ac:picMkLst>
            <pc:docMk/>
            <pc:sldMk cId="3129161773" sldId="325"/>
            <ac:picMk id="25" creationId="{EB1E11D5-ABD9-47CB-8CED-51960681F59B}"/>
          </ac:picMkLst>
        </pc:picChg>
        <pc:picChg chg="del">
          <ac:chgData name="Ofir Gerbi" userId="144fd1d6-9023-4717-ba4b-343401a376ce" providerId="ADAL" clId="{7D38AFD5-5C9B-4940-90C7-BA6C2B26D86A}" dt="2021-12-20T00:05:31.330" v="3252" actId="478"/>
          <ac:picMkLst>
            <pc:docMk/>
            <pc:sldMk cId="3129161773" sldId="325"/>
            <ac:picMk id="40" creationId="{66A3C2DF-96F5-4027-8681-61DC77A6D5AE}"/>
          </ac:picMkLst>
        </pc:picChg>
        <pc:picChg chg="add del mod">
          <ac:chgData name="Ofir Gerbi" userId="144fd1d6-9023-4717-ba4b-343401a376ce" providerId="ADAL" clId="{7D38AFD5-5C9B-4940-90C7-BA6C2B26D86A}" dt="2021-12-20T00:28:29.522" v="3792" actId="478"/>
          <ac:picMkLst>
            <pc:docMk/>
            <pc:sldMk cId="3129161773" sldId="325"/>
            <ac:picMk id="49" creationId="{0AC938B4-D2DE-4C75-88A3-B01BB50176C0}"/>
          </ac:picMkLst>
        </pc:picChg>
      </pc:sldChg>
      <pc:sldChg chg="addSp modSp add del mod modAnim">
        <pc:chgData name="Ofir Gerbi" userId="144fd1d6-9023-4717-ba4b-343401a376ce" providerId="ADAL" clId="{7D38AFD5-5C9B-4940-90C7-BA6C2B26D86A}" dt="2021-12-20T00:07:21.214" v="3289" actId="2890"/>
        <pc:sldMkLst>
          <pc:docMk/>
          <pc:sldMk cId="1592006134" sldId="326"/>
        </pc:sldMkLst>
        <pc:spChg chg="add mod">
          <ac:chgData name="Ofir Gerbi" userId="144fd1d6-9023-4717-ba4b-343401a376ce" providerId="ADAL" clId="{7D38AFD5-5C9B-4940-90C7-BA6C2B26D86A}" dt="2021-12-20T00:06:46.161" v="3278" actId="571"/>
          <ac:spMkLst>
            <pc:docMk/>
            <pc:sldMk cId="1592006134" sldId="326"/>
            <ac:spMk id="16" creationId="{5438203B-9FE7-4D9F-BDEC-DD729AAE15AC}"/>
          </ac:spMkLst>
        </pc:spChg>
        <pc:spChg chg="add mod">
          <ac:chgData name="Ofir Gerbi" userId="144fd1d6-9023-4717-ba4b-343401a376ce" providerId="ADAL" clId="{7D38AFD5-5C9B-4940-90C7-BA6C2B26D86A}" dt="2021-12-20T00:06:46.161" v="3278" actId="571"/>
          <ac:spMkLst>
            <pc:docMk/>
            <pc:sldMk cId="1592006134" sldId="326"/>
            <ac:spMk id="17" creationId="{BFB5D9DD-102C-4427-83C3-8C2F50DEEFFD}"/>
          </ac:spMkLst>
        </pc:spChg>
        <pc:spChg chg="add mod">
          <ac:chgData name="Ofir Gerbi" userId="144fd1d6-9023-4717-ba4b-343401a376ce" providerId="ADAL" clId="{7D38AFD5-5C9B-4940-90C7-BA6C2B26D86A}" dt="2021-12-20T00:06:46.161" v="3278" actId="571"/>
          <ac:spMkLst>
            <pc:docMk/>
            <pc:sldMk cId="1592006134" sldId="326"/>
            <ac:spMk id="18" creationId="{2E006EC1-464C-4BEE-8A24-7B690350311E}"/>
          </ac:spMkLst>
        </pc:spChg>
        <pc:spChg chg="add mod">
          <ac:chgData name="Ofir Gerbi" userId="144fd1d6-9023-4717-ba4b-343401a376ce" providerId="ADAL" clId="{7D38AFD5-5C9B-4940-90C7-BA6C2B26D86A}" dt="2021-12-20T00:06:46.161" v="3278" actId="571"/>
          <ac:spMkLst>
            <pc:docMk/>
            <pc:sldMk cId="1592006134" sldId="326"/>
            <ac:spMk id="19" creationId="{829365F7-E72C-4C15-84E1-9D4390EE9458}"/>
          </ac:spMkLst>
        </pc:spChg>
        <pc:spChg chg="add mod">
          <ac:chgData name="Ofir Gerbi" userId="144fd1d6-9023-4717-ba4b-343401a376ce" providerId="ADAL" clId="{7D38AFD5-5C9B-4940-90C7-BA6C2B26D86A}" dt="2021-12-20T00:07:20.420" v="3288" actId="571"/>
          <ac:spMkLst>
            <pc:docMk/>
            <pc:sldMk cId="1592006134" sldId="326"/>
            <ac:spMk id="25" creationId="{EF611AE4-C239-48FD-8532-F3C4208B6710}"/>
          </ac:spMkLst>
        </pc:spChg>
        <pc:spChg chg="add mod">
          <ac:chgData name="Ofir Gerbi" userId="144fd1d6-9023-4717-ba4b-343401a376ce" providerId="ADAL" clId="{7D38AFD5-5C9B-4940-90C7-BA6C2B26D86A}" dt="2021-12-20T00:07:20.420" v="3288" actId="571"/>
          <ac:spMkLst>
            <pc:docMk/>
            <pc:sldMk cId="1592006134" sldId="326"/>
            <ac:spMk id="26" creationId="{373A8713-84FC-4F9D-B04C-A5FEA6C4EA71}"/>
          </ac:spMkLst>
        </pc:spChg>
        <pc:spChg chg="add mod">
          <ac:chgData name="Ofir Gerbi" userId="144fd1d6-9023-4717-ba4b-343401a376ce" providerId="ADAL" clId="{7D38AFD5-5C9B-4940-90C7-BA6C2B26D86A}" dt="2021-12-20T00:07:20.420" v="3288" actId="571"/>
          <ac:spMkLst>
            <pc:docMk/>
            <pc:sldMk cId="1592006134" sldId="326"/>
            <ac:spMk id="27" creationId="{0997F5D4-3105-4AA6-AE02-87BF640E3C7D}"/>
          </ac:spMkLst>
        </pc:spChg>
        <pc:spChg chg="add mod">
          <ac:chgData name="Ofir Gerbi" userId="144fd1d6-9023-4717-ba4b-343401a376ce" providerId="ADAL" clId="{7D38AFD5-5C9B-4940-90C7-BA6C2B26D86A}" dt="2021-12-20T00:07:20.420" v="3288" actId="571"/>
          <ac:spMkLst>
            <pc:docMk/>
            <pc:sldMk cId="1592006134" sldId="326"/>
            <ac:spMk id="28" creationId="{9CC3EA50-2EE9-4796-AE43-DA6FA5EEC008}"/>
          </ac:spMkLst>
        </pc:spChg>
      </pc:sldChg>
      <pc:sldChg chg="addSp delSp modSp add del mod delAnim modAnim">
        <pc:chgData name="Ofir Gerbi" userId="144fd1d6-9023-4717-ba4b-343401a376ce" providerId="ADAL" clId="{7D38AFD5-5C9B-4940-90C7-BA6C2B26D86A}" dt="2021-12-20T00:41:47.778" v="3886" actId="2696"/>
        <pc:sldMkLst>
          <pc:docMk/>
          <pc:sldMk cId="3558527358" sldId="326"/>
        </pc:sldMkLst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18" creationId="{D8B8C46C-CB42-49FE-9BF1-A9BC3848D412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19" creationId="{9C4FC355-8231-431F-B3E6-B9424DBDD16B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0" creationId="{52DA6AB1-D4D9-4F07-94FC-ADB94CC0749F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1" creationId="{ABE341D8-7C5C-420F-AA70-01975DCFD9C5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2" creationId="{052E27C2-7C98-483D-970C-8B1D813E0B48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3" creationId="{EFE40D82-5693-4CEA-8252-B99B76443BAE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4" creationId="{5FACB42C-02D9-4282-9337-E338FF20125E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25" creationId="{92637A97-1193-4DE6-AE34-3B28AD04ED8F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6" creationId="{C2B4ABB9-3492-4A21-8B6C-597E1EC41619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27" creationId="{EAA2DE31-D9E0-44E0-ACCD-8CA1C94B40EC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28" creationId="{1D0FF8A1-2B02-4BD1-8C8A-D7FAF10CBCFB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29" creationId="{2369B24F-F914-4351-82E2-E36ABDC275CB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30" creationId="{84D3669E-0C67-4DA0-8F9C-B1FEBD53C8AD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31" creationId="{60A3CF80-0029-4773-A415-B8631D57F002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32" creationId="{C6AC5DBE-D019-4CAE-85B7-6FF448233799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33" creationId="{3B2FE6A4-2C5B-4149-8961-F2497E64F9B9}"/>
          </ac:spMkLst>
        </pc:spChg>
        <pc:spChg chg="add mod">
          <ac:chgData name="Ofir Gerbi" userId="144fd1d6-9023-4717-ba4b-343401a376ce" providerId="ADAL" clId="{7D38AFD5-5C9B-4940-90C7-BA6C2B26D86A}" dt="2021-12-20T00:09:27.460" v="3336" actId="1076"/>
          <ac:spMkLst>
            <pc:docMk/>
            <pc:sldMk cId="3558527358" sldId="326"/>
            <ac:spMk id="34" creationId="{5F3C73F4-3E80-4BAF-8C53-760C3978A892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35" creationId="{190DDA8B-12B2-4338-A49B-A526A471625A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36" creationId="{0EAEF1C2-96AE-4D26-AFD9-14ED2CF2D1AB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37" creationId="{467375E1-6FE6-4152-96D4-CFBD00EBEA02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38" creationId="{E56C7A71-C5A8-492E-9F2E-C631F15787DD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39" creationId="{821CADBB-CD73-4DFF-A524-C32DF284CD0F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40" creationId="{410AF599-794A-4A35-AEE2-64444207F0EF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41" creationId="{3BCDEB8D-A729-4541-910B-74CCB7E549BD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42" creationId="{A9F6F6F4-761C-422F-BDDA-5CFB3AF4A7FA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43" creationId="{50A7318C-EBFE-47C6-A773-1E9359A92014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44" creationId="{268B5B8B-7260-4AC6-ACBB-EBF7412A8AE5}"/>
          </ac:spMkLst>
        </pc:spChg>
        <pc:spChg chg="del mod">
          <ac:chgData name="Ofir Gerbi" userId="144fd1d6-9023-4717-ba4b-343401a376ce" providerId="ADAL" clId="{7D38AFD5-5C9B-4940-90C7-BA6C2B26D86A}" dt="2021-12-20T00:09:18.670" v="3334" actId="478"/>
          <ac:spMkLst>
            <pc:docMk/>
            <pc:sldMk cId="3558527358" sldId="326"/>
            <ac:spMk id="45" creationId="{698711A2-9D46-4322-ACD9-56CE4C5F7B57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46" creationId="{60FCFD4B-4F2C-4EE8-ACB6-D73CBFD950E4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47" creationId="{D5AECDC9-FF29-411B-9D3F-39C08EECF35E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48" creationId="{7BE1C59F-630A-43BE-936E-CA57C2763A0D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49" creationId="{CA20FF32-A161-488C-BF5D-5C22C0F16D63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50" creationId="{75930E54-87DF-4C30-88E7-D5A6399FE378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51" creationId="{60802F8E-91DA-463F-9EBC-58D44102201D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52" creationId="{F7417566-4008-4E55-8EBF-2C82327736ED}"/>
          </ac:spMkLst>
        </pc:spChg>
        <pc:spChg chg="add mod">
          <ac:chgData name="Ofir Gerbi" userId="144fd1d6-9023-4717-ba4b-343401a376ce" providerId="ADAL" clId="{7D38AFD5-5C9B-4940-90C7-BA6C2B26D86A}" dt="2021-12-20T00:09:36.915" v="3339" actId="1076"/>
          <ac:spMkLst>
            <pc:docMk/>
            <pc:sldMk cId="3558527358" sldId="326"/>
            <ac:spMk id="53" creationId="{F5BBD6FC-F406-4A5E-A4F6-DC322F30F1EE}"/>
          </ac:spMkLst>
        </pc:spChg>
      </pc:sldChg>
      <pc:sldChg chg="addSp delSp modSp add del mod">
        <pc:chgData name="Ofir Gerbi" userId="144fd1d6-9023-4717-ba4b-343401a376ce" providerId="ADAL" clId="{7D38AFD5-5C9B-4940-90C7-BA6C2B26D86A}" dt="2021-12-20T00:25:36.170" v="3757" actId="2696"/>
        <pc:sldMkLst>
          <pc:docMk/>
          <pc:sldMk cId="490624138" sldId="327"/>
        </pc:sldMkLst>
        <pc:spChg chg="del">
          <ac:chgData name="Ofir Gerbi" userId="144fd1d6-9023-4717-ba4b-343401a376ce" providerId="ADAL" clId="{7D38AFD5-5C9B-4940-90C7-BA6C2B26D86A}" dt="2021-12-20T00:23:18.114" v="3718" actId="478"/>
          <ac:spMkLst>
            <pc:docMk/>
            <pc:sldMk cId="490624138" sldId="327"/>
            <ac:spMk id="5" creationId="{65154485-3BB4-453F-8305-D8770AA270CE}"/>
          </ac:spMkLst>
        </pc:spChg>
        <pc:graphicFrameChg chg="add mod modGraphic">
          <ac:chgData name="Ofir Gerbi" userId="144fd1d6-9023-4717-ba4b-343401a376ce" providerId="ADAL" clId="{7D38AFD5-5C9B-4940-90C7-BA6C2B26D86A}" dt="2021-12-20T00:25:23.775" v="3756"/>
          <ac:graphicFrameMkLst>
            <pc:docMk/>
            <pc:sldMk cId="490624138" sldId="327"/>
            <ac:graphicFrameMk id="2" creationId="{490457D8-2A2B-487D-9B61-F010ABBE2F72}"/>
          </ac:graphicFrameMkLst>
        </pc:graphicFrameChg>
        <pc:graphicFrameChg chg="add del mod modGraphic">
          <ac:chgData name="Ofir Gerbi" userId="144fd1d6-9023-4717-ba4b-343401a376ce" providerId="ADAL" clId="{7D38AFD5-5C9B-4940-90C7-BA6C2B26D86A}" dt="2021-12-20T00:21:08.780" v="3710" actId="478"/>
          <ac:graphicFrameMkLst>
            <pc:docMk/>
            <pc:sldMk cId="490624138" sldId="327"/>
            <ac:graphicFrameMk id="3" creationId="{8B312C4C-2133-4A53-9676-B41B4ADFA493}"/>
          </ac:graphicFrameMkLst>
        </pc:graphicFrameChg>
        <pc:graphicFrameChg chg="add del mod modGraphic">
          <ac:chgData name="Ofir Gerbi" userId="144fd1d6-9023-4717-ba4b-343401a376ce" providerId="ADAL" clId="{7D38AFD5-5C9B-4940-90C7-BA6C2B26D86A}" dt="2021-12-20T00:22:43.329" v="3713" actId="478"/>
          <ac:graphicFrameMkLst>
            <pc:docMk/>
            <pc:sldMk cId="490624138" sldId="327"/>
            <ac:graphicFrameMk id="4" creationId="{4D848D3B-1E7C-4DA1-8FC0-9234FBA6E87F}"/>
          </ac:graphicFrameMkLst>
        </pc:graphicFrameChg>
        <pc:picChg chg="del">
          <ac:chgData name="Ofir Gerbi" userId="144fd1d6-9023-4717-ba4b-343401a376ce" providerId="ADAL" clId="{7D38AFD5-5C9B-4940-90C7-BA6C2B26D86A}" dt="2021-12-20T00:23:18.114" v="3718" actId="478"/>
          <ac:picMkLst>
            <pc:docMk/>
            <pc:sldMk cId="490624138" sldId="327"/>
            <ac:picMk id="8" creationId="{BCE4DA45-D3E9-408F-8BE7-E0D9DAAC39BF}"/>
          </ac:picMkLst>
        </pc:picChg>
      </pc:sldChg>
      <pc:sldChg chg="add del">
        <pc:chgData name="Ofir Gerbi" userId="144fd1d6-9023-4717-ba4b-343401a376ce" providerId="ADAL" clId="{7D38AFD5-5C9B-4940-90C7-BA6C2B26D86A}" dt="2021-12-20T00:41:57.571" v="3887" actId="2696"/>
        <pc:sldMkLst>
          <pc:docMk/>
          <pc:sldMk cId="2698538760" sldId="327"/>
        </pc:sldMkLst>
      </pc:sldChg>
      <pc:sldChg chg="modSp add del mod">
        <pc:chgData name="Ofir Gerbi" userId="144fd1d6-9023-4717-ba4b-343401a376ce" providerId="ADAL" clId="{7D38AFD5-5C9B-4940-90C7-BA6C2B26D86A}" dt="2021-12-20T00:41:47.778" v="3886" actId="2696"/>
        <pc:sldMkLst>
          <pc:docMk/>
          <pc:sldMk cId="2812473625" sldId="328"/>
        </pc:sldMkLst>
        <pc:spChg chg="mod">
          <ac:chgData name="Ofir Gerbi" userId="144fd1d6-9023-4717-ba4b-343401a376ce" providerId="ADAL" clId="{7D38AFD5-5C9B-4940-90C7-BA6C2B26D86A}" dt="2021-12-20T00:30:08.389" v="3819" actId="1076"/>
          <ac:spMkLst>
            <pc:docMk/>
            <pc:sldMk cId="2812473625" sldId="328"/>
            <ac:spMk id="20" creationId="{52DA6AB1-D4D9-4F07-94FC-ADB94CC0749F}"/>
          </ac:spMkLst>
        </pc:spChg>
        <pc:spChg chg="mod">
          <ac:chgData name="Ofir Gerbi" userId="144fd1d6-9023-4717-ba4b-343401a376ce" providerId="ADAL" clId="{7D38AFD5-5C9B-4940-90C7-BA6C2B26D86A}" dt="2021-12-20T00:30:08.389" v="3819" actId="1076"/>
          <ac:spMkLst>
            <pc:docMk/>
            <pc:sldMk cId="2812473625" sldId="328"/>
            <ac:spMk id="21" creationId="{ABE341D8-7C5C-420F-AA70-01975DCFD9C5}"/>
          </ac:spMkLst>
        </pc:spChg>
        <pc:spChg chg="mod">
          <ac:chgData name="Ofir Gerbi" userId="144fd1d6-9023-4717-ba4b-343401a376ce" providerId="ADAL" clId="{7D38AFD5-5C9B-4940-90C7-BA6C2B26D86A}" dt="2021-12-20T00:29:59.520" v="3816" actId="14100"/>
          <ac:spMkLst>
            <pc:docMk/>
            <pc:sldMk cId="2812473625" sldId="328"/>
            <ac:spMk id="22" creationId="{052E27C2-7C98-483D-970C-8B1D813E0B48}"/>
          </ac:spMkLst>
        </pc:spChg>
        <pc:spChg chg="mod">
          <ac:chgData name="Ofir Gerbi" userId="144fd1d6-9023-4717-ba4b-343401a376ce" providerId="ADAL" clId="{7D38AFD5-5C9B-4940-90C7-BA6C2B26D86A}" dt="2021-12-20T00:29:59.520" v="3816" actId="14100"/>
          <ac:spMkLst>
            <pc:docMk/>
            <pc:sldMk cId="2812473625" sldId="328"/>
            <ac:spMk id="23" creationId="{EFE40D82-5693-4CEA-8252-B99B76443BAE}"/>
          </ac:spMkLst>
        </pc:spChg>
        <pc:spChg chg="mod">
          <ac:chgData name="Ofir Gerbi" userId="144fd1d6-9023-4717-ba4b-343401a376ce" providerId="ADAL" clId="{7D38AFD5-5C9B-4940-90C7-BA6C2B26D86A}" dt="2021-12-20T00:30:11.530" v="3820" actId="1076"/>
          <ac:spMkLst>
            <pc:docMk/>
            <pc:sldMk cId="2812473625" sldId="328"/>
            <ac:spMk id="24" creationId="{5FACB42C-02D9-4282-9337-E338FF20125E}"/>
          </ac:spMkLst>
        </pc:spChg>
        <pc:spChg chg="mod">
          <ac:chgData name="Ofir Gerbi" userId="144fd1d6-9023-4717-ba4b-343401a376ce" providerId="ADAL" clId="{7D38AFD5-5C9B-4940-90C7-BA6C2B26D86A}" dt="2021-12-20T00:30:11.530" v="3820" actId="1076"/>
          <ac:spMkLst>
            <pc:docMk/>
            <pc:sldMk cId="2812473625" sldId="328"/>
            <ac:spMk id="38" creationId="{E56C7A71-C5A8-492E-9F2E-C631F15787DD}"/>
          </ac:spMkLst>
        </pc:spChg>
        <pc:spChg chg="mod">
          <ac:chgData name="Ofir Gerbi" userId="144fd1d6-9023-4717-ba4b-343401a376ce" providerId="ADAL" clId="{7D38AFD5-5C9B-4940-90C7-BA6C2B26D86A}" dt="2021-12-20T00:29:59.520" v="3816" actId="14100"/>
          <ac:spMkLst>
            <pc:docMk/>
            <pc:sldMk cId="2812473625" sldId="328"/>
            <ac:spMk id="39" creationId="{821CADBB-CD73-4DFF-A524-C32DF284CD0F}"/>
          </ac:spMkLst>
        </pc:spChg>
        <pc:spChg chg="mod">
          <ac:chgData name="Ofir Gerbi" userId="144fd1d6-9023-4717-ba4b-343401a376ce" providerId="ADAL" clId="{7D38AFD5-5C9B-4940-90C7-BA6C2B26D86A}" dt="2021-12-20T00:30:08.389" v="3819" actId="1076"/>
          <ac:spMkLst>
            <pc:docMk/>
            <pc:sldMk cId="2812473625" sldId="328"/>
            <ac:spMk id="41" creationId="{3BCDEB8D-A729-4541-910B-74CCB7E549BD}"/>
          </ac:spMkLst>
        </pc:spChg>
        <pc:spChg chg="mod">
          <ac:chgData name="Ofir Gerbi" userId="144fd1d6-9023-4717-ba4b-343401a376ce" providerId="ADAL" clId="{7D38AFD5-5C9B-4940-90C7-BA6C2B26D86A}" dt="2021-12-20T00:30:11.530" v="3820" actId="1076"/>
          <ac:spMkLst>
            <pc:docMk/>
            <pc:sldMk cId="2812473625" sldId="328"/>
            <ac:spMk id="42" creationId="{A9F6F6F4-761C-422F-BDDA-5CFB3AF4A7FA}"/>
          </ac:spMkLst>
        </pc:spChg>
        <pc:spChg chg="mod">
          <ac:chgData name="Ofir Gerbi" userId="144fd1d6-9023-4717-ba4b-343401a376ce" providerId="ADAL" clId="{7D38AFD5-5C9B-4940-90C7-BA6C2B26D86A}" dt="2021-12-20T00:30:11.530" v="3820" actId="1076"/>
          <ac:spMkLst>
            <pc:docMk/>
            <pc:sldMk cId="2812473625" sldId="328"/>
            <ac:spMk id="43" creationId="{50A7318C-EBFE-47C6-A773-1E9359A92014}"/>
          </ac:spMkLst>
        </pc:spChg>
        <pc:spChg chg="mod">
          <ac:chgData name="Ofir Gerbi" userId="144fd1d6-9023-4717-ba4b-343401a376ce" providerId="ADAL" clId="{7D38AFD5-5C9B-4940-90C7-BA6C2B26D86A}" dt="2021-12-20T00:30:08.389" v="3819" actId="1076"/>
          <ac:spMkLst>
            <pc:docMk/>
            <pc:sldMk cId="2812473625" sldId="328"/>
            <ac:spMk id="44" creationId="{268B5B8B-7260-4AC6-ACBB-EBF7412A8AE5}"/>
          </ac:spMkLst>
        </pc:spChg>
        <pc:spChg chg="mod">
          <ac:chgData name="Ofir Gerbi" userId="144fd1d6-9023-4717-ba4b-343401a376ce" providerId="ADAL" clId="{7D38AFD5-5C9B-4940-90C7-BA6C2B26D86A}" dt="2021-12-20T00:29:59.520" v="3816" actId="14100"/>
          <ac:spMkLst>
            <pc:docMk/>
            <pc:sldMk cId="2812473625" sldId="328"/>
            <ac:spMk id="45" creationId="{698711A2-9D46-4322-ACD9-56CE4C5F7B57}"/>
          </ac:spMkLst>
        </pc:spChg>
      </pc:sldChg>
      <pc:sldChg chg="addSp delSp modSp add del mod">
        <pc:chgData name="Ofir Gerbi" userId="144fd1d6-9023-4717-ba4b-343401a376ce" providerId="ADAL" clId="{7D38AFD5-5C9B-4940-90C7-BA6C2B26D86A}" dt="2021-12-20T00:25:36.170" v="3757" actId="2696"/>
        <pc:sldMkLst>
          <pc:docMk/>
          <pc:sldMk cId="2948893068" sldId="328"/>
        </pc:sldMkLst>
        <pc:spChg chg="del">
          <ac:chgData name="Ofir Gerbi" userId="144fd1d6-9023-4717-ba4b-343401a376ce" providerId="ADAL" clId="{7D38AFD5-5C9B-4940-90C7-BA6C2B26D86A}" dt="2021-12-20T00:23:19.962" v="3719" actId="478"/>
          <ac:spMkLst>
            <pc:docMk/>
            <pc:sldMk cId="2948893068" sldId="328"/>
            <ac:spMk id="5" creationId="{65154485-3BB4-453F-8305-D8770AA270CE}"/>
          </ac:spMkLst>
        </pc:spChg>
        <pc:graphicFrameChg chg="del mod">
          <ac:chgData name="Ofir Gerbi" userId="144fd1d6-9023-4717-ba4b-343401a376ce" providerId="ADAL" clId="{7D38AFD5-5C9B-4940-90C7-BA6C2B26D86A}" dt="2021-12-20T00:23:12.259" v="3716" actId="478"/>
          <ac:graphicFrameMkLst>
            <pc:docMk/>
            <pc:sldMk cId="2948893068" sldId="328"/>
            <ac:graphicFrameMk id="2" creationId="{490457D8-2A2B-487D-9B61-F010ABBE2F72}"/>
          </ac:graphicFrameMkLst>
        </pc:graphicFrameChg>
        <pc:graphicFrameChg chg="add del mod">
          <ac:chgData name="Ofir Gerbi" userId="144fd1d6-9023-4717-ba4b-343401a376ce" providerId="ADAL" clId="{7D38AFD5-5C9B-4940-90C7-BA6C2B26D86A}" dt="2021-12-20T00:24:07.160" v="3729" actId="478"/>
          <ac:graphicFrameMkLst>
            <pc:docMk/>
            <pc:sldMk cId="2948893068" sldId="328"/>
            <ac:graphicFrameMk id="6" creationId="{669C671B-BB82-4252-A98E-DC4970FB64A7}"/>
          </ac:graphicFrameMkLst>
        </pc:graphicFrameChg>
        <pc:picChg chg="del">
          <ac:chgData name="Ofir Gerbi" userId="144fd1d6-9023-4717-ba4b-343401a376ce" providerId="ADAL" clId="{7D38AFD5-5C9B-4940-90C7-BA6C2B26D86A}" dt="2021-12-20T00:23:19.962" v="3719" actId="478"/>
          <ac:picMkLst>
            <pc:docMk/>
            <pc:sldMk cId="2948893068" sldId="328"/>
            <ac:picMk id="8" creationId="{BCE4DA45-D3E9-408F-8BE7-E0D9DAAC39BF}"/>
          </ac:picMkLst>
        </pc:picChg>
      </pc:sldChg>
      <pc:sldChg chg="addSp delSp add del mod delAnim">
        <pc:chgData name="Ofir Gerbi" userId="144fd1d6-9023-4717-ba4b-343401a376ce" providerId="ADAL" clId="{7D38AFD5-5C9B-4940-90C7-BA6C2B26D86A}" dt="2021-12-20T00:33:58.609" v="3826" actId="47"/>
        <pc:sldMkLst>
          <pc:docMk/>
          <pc:sldMk cId="3643240283" sldId="329"/>
        </pc:sldMkLst>
        <pc:spChg chg="add del">
          <ac:chgData name="Ofir Gerbi" userId="144fd1d6-9023-4717-ba4b-343401a376ce" providerId="ADAL" clId="{7D38AFD5-5C9B-4940-90C7-BA6C2B26D86A}" dt="2021-12-20T00:33:46.701" v="3824" actId="22"/>
          <ac:spMkLst>
            <pc:docMk/>
            <pc:sldMk cId="3643240283" sldId="329"/>
            <ac:spMk id="9" creationId="{ADB8662D-6AB9-4E04-8A28-5B6F90BAB5B1}"/>
          </ac:spMkLst>
        </pc:spChg>
        <pc:spChg chg="del">
          <ac:chgData name="Ofir Gerbi" userId="144fd1d6-9023-4717-ba4b-343401a376ce" providerId="ADAL" clId="{7D38AFD5-5C9B-4940-90C7-BA6C2B26D86A}" dt="2021-12-20T00:33:44.281" v="3822" actId="478"/>
          <ac:spMkLst>
            <pc:docMk/>
            <pc:sldMk cId="3643240283" sldId="329"/>
            <ac:spMk id="48" creationId="{0BEF68B5-CC17-4E5A-9EE3-575084D1FA5F}"/>
          </ac:spMkLst>
        </pc:spChg>
        <pc:spChg chg="del">
          <ac:chgData name="Ofir Gerbi" userId="144fd1d6-9023-4717-ba4b-343401a376ce" providerId="ADAL" clId="{7D38AFD5-5C9B-4940-90C7-BA6C2B26D86A}" dt="2021-12-20T00:33:44.281" v="3822" actId="478"/>
          <ac:spMkLst>
            <pc:docMk/>
            <pc:sldMk cId="3643240283" sldId="329"/>
            <ac:spMk id="49" creationId="{A8179F74-F8D5-484E-A695-D8079CE42D42}"/>
          </ac:spMkLst>
        </pc:spChg>
        <pc:spChg chg="del">
          <ac:chgData name="Ofir Gerbi" userId="144fd1d6-9023-4717-ba4b-343401a376ce" providerId="ADAL" clId="{7D38AFD5-5C9B-4940-90C7-BA6C2B26D86A}" dt="2021-12-20T00:33:44.281" v="3822" actId="478"/>
          <ac:spMkLst>
            <pc:docMk/>
            <pc:sldMk cId="3643240283" sldId="329"/>
            <ac:spMk id="50" creationId="{3989A15C-6BAC-45F8-8706-F794137C45E1}"/>
          </ac:spMkLst>
        </pc:spChg>
        <pc:spChg chg="del">
          <ac:chgData name="Ofir Gerbi" userId="144fd1d6-9023-4717-ba4b-343401a376ce" providerId="ADAL" clId="{7D38AFD5-5C9B-4940-90C7-BA6C2B26D86A}" dt="2021-12-20T00:33:44.281" v="3822" actId="478"/>
          <ac:spMkLst>
            <pc:docMk/>
            <pc:sldMk cId="3643240283" sldId="329"/>
            <ac:spMk id="51" creationId="{A3C14EF8-A6D8-4AAD-BC6C-40DBF59F12DB}"/>
          </ac:spMkLst>
        </pc:spChg>
        <pc:spChg chg="del">
          <ac:chgData name="Ofir Gerbi" userId="144fd1d6-9023-4717-ba4b-343401a376ce" providerId="ADAL" clId="{7D38AFD5-5C9B-4940-90C7-BA6C2B26D86A}" dt="2021-12-20T00:33:44.281" v="3822" actId="478"/>
          <ac:spMkLst>
            <pc:docMk/>
            <pc:sldMk cId="3643240283" sldId="329"/>
            <ac:spMk id="52" creationId="{0A4537FD-E035-4C74-8FF0-8A8C91BE31E0}"/>
          </ac:spMkLst>
        </pc:spChg>
        <pc:picChg chg="del">
          <ac:chgData name="Ofir Gerbi" userId="144fd1d6-9023-4717-ba4b-343401a376ce" providerId="ADAL" clId="{7D38AFD5-5C9B-4940-90C7-BA6C2B26D86A}" dt="2021-12-20T00:33:44.281" v="3822" actId="478"/>
          <ac:picMkLst>
            <pc:docMk/>
            <pc:sldMk cId="3643240283" sldId="329"/>
            <ac:picMk id="46" creationId="{53FFF419-0180-4CA0-8A4E-0BB7F55D7B19}"/>
          </ac:picMkLst>
        </pc:picChg>
      </pc:sldChg>
      <pc:sldChg chg="addSp modSp add del mod">
        <pc:chgData name="Ofir Gerbi" userId="144fd1d6-9023-4717-ba4b-343401a376ce" providerId="ADAL" clId="{7D38AFD5-5C9B-4940-90C7-BA6C2B26D86A}" dt="2021-12-20T00:25:36.170" v="3757" actId="2696"/>
        <pc:sldMkLst>
          <pc:docMk/>
          <pc:sldMk cId="3769753178" sldId="329"/>
        </pc:sldMkLst>
        <pc:spChg chg="add mod">
          <ac:chgData name="Ofir Gerbi" userId="144fd1d6-9023-4717-ba4b-343401a376ce" providerId="ADAL" clId="{7D38AFD5-5C9B-4940-90C7-BA6C2B26D86A}" dt="2021-12-20T00:23:41.245" v="3726"/>
          <ac:spMkLst>
            <pc:docMk/>
            <pc:sldMk cId="3769753178" sldId="329"/>
            <ac:spMk id="4" creationId="{97BD9D95-403A-48ED-BEF1-AF8E3DDFA0AA}"/>
          </ac:spMkLst>
        </pc:spChg>
        <pc:spChg chg="add mod">
          <ac:chgData name="Ofir Gerbi" userId="144fd1d6-9023-4717-ba4b-343401a376ce" providerId="ADAL" clId="{7D38AFD5-5C9B-4940-90C7-BA6C2B26D86A}" dt="2021-12-20T00:23:41.245" v="3726"/>
          <ac:spMkLst>
            <pc:docMk/>
            <pc:sldMk cId="3769753178" sldId="329"/>
            <ac:spMk id="5" creationId="{860DDE01-8D28-4B2A-87CF-8DA2F5FA7AC9}"/>
          </ac:spMkLst>
        </pc:spChg>
        <pc:grpChg chg="add mod">
          <ac:chgData name="Ofir Gerbi" userId="144fd1d6-9023-4717-ba4b-343401a376ce" providerId="ADAL" clId="{7D38AFD5-5C9B-4940-90C7-BA6C2B26D86A}" dt="2021-12-20T00:23:41.245" v="3726"/>
          <ac:grpSpMkLst>
            <pc:docMk/>
            <pc:sldMk cId="3769753178" sldId="329"/>
            <ac:grpSpMk id="3" creationId="{14025665-0149-4354-8110-2B803530CBF7}"/>
          </ac:grpSpMkLst>
        </pc:grpChg>
        <pc:graphicFrameChg chg="mod">
          <ac:chgData name="Ofir Gerbi" userId="144fd1d6-9023-4717-ba4b-343401a376ce" providerId="ADAL" clId="{7D38AFD5-5C9B-4940-90C7-BA6C2B26D86A}" dt="2021-12-20T00:23:36.075" v="3724" actId="1076"/>
          <ac:graphicFrameMkLst>
            <pc:docMk/>
            <pc:sldMk cId="3769753178" sldId="329"/>
            <ac:graphicFrameMk id="2" creationId="{490457D8-2A2B-487D-9B61-F010ABBE2F72}"/>
          </ac:graphicFrameMkLst>
        </pc:graphicFrameChg>
        <pc:graphicFrameChg chg="add mod">
          <ac:chgData name="Ofir Gerbi" userId="144fd1d6-9023-4717-ba4b-343401a376ce" providerId="ADAL" clId="{7D38AFD5-5C9B-4940-90C7-BA6C2B26D86A}" dt="2021-12-20T00:23:47.393" v="3728" actId="1076"/>
          <ac:graphicFrameMkLst>
            <pc:docMk/>
            <pc:sldMk cId="3769753178" sldId="329"/>
            <ac:graphicFrameMk id="6" creationId="{6E025DF2-FDA4-4EB4-B434-48386E3B2975}"/>
          </ac:graphicFrameMkLst>
        </pc:graphicFrameChg>
      </pc:sldChg>
      <pc:sldChg chg="addSp delSp modSp add mod setBg addAnim delAnim modAnim">
        <pc:chgData name="Ofir Gerbi" userId="144fd1d6-9023-4717-ba4b-343401a376ce" providerId="ADAL" clId="{7D38AFD5-5C9B-4940-90C7-BA6C2B26D86A}" dt="2021-12-21T23:01:12.731" v="4593" actId="478"/>
        <pc:sldMkLst>
          <pc:docMk/>
          <pc:sldMk cId="1165867007" sldId="567"/>
        </pc:sldMkLst>
        <pc:spChg chg="mod">
          <ac:chgData name="Ofir Gerbi" userId="144fd1d6-9023-4717-ba4b-343401a376ce" providerId="ADAL" clId="{7D38AFD5-5C9B-4940-90C7-BA6C2B26D86A}" dt="2021-12-20T00:38:27.808" v="3874" actId="1076"/>
          <ac:spMkLst>
            <pc:docMk/>
            <pc:sldMk cId="1165867007" sldId="567"/>
            <ac:spMk id="6" creationId="{6BB95C5F-720C-4BF4-831E-B3E2F87D7357}"/>
          </ac:spMkLst>
        </pc:spChg>
        <pc:spChg chg="mod">
          <ac:chgData name="Ofir Gerbi" userId="144fd1d6-9023-4717-ba4b-343401a376ce" providerId="ADAL" clId="{7D38AFD5-5C9B-4940-90C7-BA6C2B26D86A}" dt="2021-12-20T12:48:17.028" v="4360"/>
          <ac:spMkLst>
            <pc:docMk/>
            <pc:sldMk cId="1165867007" sldId="567"/>
            <ac:spMk id="34" creationId="{4B29583D-6A55-4B12-9438-F42C3B7F1C4D}"/>
          </ac:spMkLst>
        </pc:spChg>
        <pc:spChg chg="del">
          <ac:chgData name="Ofir Gerbi" userId="144fd1d6-9023-4717-ba4b-343401a376ce" providerId="ADAL" clId="{7D38AFD5-5C9B-4940-90C7-BA6C2B26D86A}" dt="2021-12-20T00:34:14.312" v="3828" actId="478"/>
          <ac:spMkLst>
            <pc:docMk/>
            <pc:sldMk cId="1165867007" sldId="567"/>
            <ac:spMk id="49" creationId="{B3A84186-8A4D-4EE8-870F-5DAF273EF67B}"/>
          </ac:spMkLst>
        </pc:spChg>
        <pc:spChg chg="del">
          <ac:chgData name="Ofir Gerbi" userId="144fd1d6-9023-4717-ba4b-343401a376ce" providerId="ADAL" clId="{7D38AFD5-5C9B-4940-90C7-BA6C2B26D86A}" dt="2021-12-20T00:34:23.028" v="3836" actId="478"/>
          <ac:spMkLst>
            <pc:docMk/>
            <pc:sldMk cId="1165867007" sldId="567"/>
            <ac:spMk id="67" creationId="{8B0E996E-BE78-4A50-B4A1-499B4673063C}"/>
          </ac:spMkLst>
        </pc:spChg>
        <pc:spChg chg="del">
          <ac:chgData name="Ofir Gerbi" userId="144fd1d6-9023-4717-ba4b-343401a376ce" providerId="ADAL" clId="{7D38AFD5-5C9B-4940-90C7-BA6C2B26D86A}" dt="2021-12-20T00:34:20.647" v="3834" actId="478"/>
          <ac:spMkLst>
            <pc:docMk/>
            <pc:sldMk cId="1165867007" sldId="567"/>
            <ac:spMk id="72" creationId="{35FC6118-6860-4EA4-8026-8A1CB043B70D}"/>
          </ac:spMkLst>
        </pc:spChg>
        <pc:spChg chg="del">
          <ac:chgData name="Ofir Gerbi" userId="144fd1d6-9023-4717-ba4b-343401a376ce" providerId="ADAL" clId="{7D38AFD5-5C9B-4940-90C7-BA6C2B26D86A}" dt="2021-12-20T00:34:18.422" v="3832" actId="478"/>
          <ac:spMkLst>
            <pc:docMk/>
            <pc:sldMk cId="1165867007" sldId="567"/>
            <ac:spMk id="84" creationId="{6BC85E10-B3BF-4D57-9ED0-EF6B5801877E}"/>
          </ac:spMkLst>
        </pc:spChg>
        <pc:spChg chg="mod">
          <ac:chgData name="Ofir Gerbi" userId="144fd1d6-9023-4717-ba4b-343401a376ce" providerId="ADAL" clId="{7D38AFD5-5C9B-4940-90C7-BA6C2B26D86A}" dt="2021-12-20T00:37:28.743" v="3864"/>
          <ac:spMkLst>
            <pc:docMk/>
            <pc:sldMk cId="1165867007" sldId="567"/>
            <ac:spMk id="91" creationId="{E265854F-AEF4-4FF2-AC3C-167E5D49A215}"/>
          </ac:spMkLst>
        </pc:spChg>
        <pc:spChg chg="mod">
          <ac:chgData name="Ofir Gerbi" userId="144fd1d6-9023-4717-ba4b-343401a376ce" providerId="ADAL" clId="{7D38AFD5-5C9B-4940-90C7-BA6C2B26D86A}" dt="2021-12-20T00:38:35.563" v="3877" actId="1076"/>
          <ac:spMkLst>
            <pc:docMk/>
            <pc:sldMk cId="1165867007" sldId="567"/>
            <ac:spMk id="95" creationId="{AEADBBE1-6CC5-4AD6-A749-EF173BC7C650}"/>
          </ac:spMkLst>
        </pc:spChg>
        <pc:spChg chg="mod">
          <ac:chgData name="Ofir Gerbi" userId="144fd1d6-9023-4717-ba4b-343401a376ce" providerId="ADAL" clId="{7D38AFD5-5C9B-4940-90C7-BA6C2B26D86A}" dt="2021-12-20T00:37:21.098" v="3858"/>
          <ac:spMkLst>
            <pc:docMk/>
            <pc:sldMk cId="1165867007" sldId="567"/>
            <ac:spMk id="97" creationId="{62FF8C35-C7EE-4001-84EC-24715ECEF6F1}"/>
          </ac:spMkLst>
        </pc:spChg>
        <pc:spChg chg="mod">
          <ac:chgData name="Ofir Gerbi" userId="144fd1d6-9023-4717-ba4b-343401a376ce" providerId="ADAL" clId="{7D38AFD5-5C9B-4940-90C7-BA6C2B26D86A}" dt="2021-12-20T00:38:37.825" v="3882" actId="403"/>
          <ac:spMkLst>
            <pc:docMk/>
            <pc:sldMk cId="1165867007" sldId="567"/>
            <ac:spMk id="99" creationId="{658D4B9C-326E-407F-9BDF-1E41E34F2884}"/>
          </ac:spMkLst>
        </pc:spChg>
        <pc:spChg chg="del">
          <ac:chgData name="Ofir Gerbi" userId="144fd1d6-9023-4717-ba4b-343401a376ce" providerId="ADAL" clId="{7D38AFD5-5C9B-4940-90C7-BA6C2B26D86A}" dt="2021-12-20T00:34:13.620" v="3827" actId="478"/>
          <ac:spMkLst>
            <pc:docMk/>
            <pc:sldMk cId="1165867007" sldId="567"/>
            <ac:spMk id="101" creationId="{89CF9427-4557-422F-9026-F6B3C5AE7E75}"/>
          </ac:spMkLst>
        </pc:spChg>
        <pc:spChg chg="del">
          <ac:chgData name="Ofir Gerbi" userId="144fd1d6-9023-4717-ba4b-343401a376ce" providerId="ADAL" clId="{7D38AFD5-5C9B-4940-90C7-BA6C2B26D86A}" dt="2021-12-20T00:34:22.565" v="3835" actId="478"/>
          <ac:spMkLst>
            <pc:docMk/>
            <pc:sldMk cId="1165867007" sldId="567"/>
            <ac:spMk id="102" creationId="{99BEBB8B-ED29-4800-A853-0A947017838B}"/>
          </ac:spMkLst>
        </pc:spChg>
        <pc:spChg chg="del">
          <ac:chgData name="Ofir Gerbi" userId="144fd1d6-9023-4717-ba4b-343401a376ce" providerId="ADAL" clId="{7D38AFD5-5C9B-4940-90C7-BA6C2B26D86A}" dt="2021-12-20T00:34:14.805" v="3829" actId="478"/>
          <ac:spMkLst>
            <pc:docMk/>
            <pc:sldMk cId="1165867007" sldId="567"/>
            <ac:spMk id="103" creationId="{FC049226-95A1-4C24-979E-E1C015202322}"/>
          </ac:spMkLst>
        </pc:spChg>
        <pc:spChg chg="del">
          <ac:chgData name="Ofir Gerbi" userId="144fd1d6-9023-4717-ba4b-343401a376ce" providerId="ADAL" clId="{7D38AFD5-5C9B-4940-90C7-BA6C2B26D86A}" dt="2021-12-20T00:34:20.108" v="3833" actId="478"/>
          <ac:spMkLst>
            <pc:docMk/>
            <pc:sldMk cId="1165867007" sldId="567"/>
            <ac:spMk id="104" creationId="{D3403270-0507-420A-BA70-7AE171C20004}"/>
          </ac:spMkLst>
        </pc:spChg>
        <pc:grpChg chg="add del mod">
          <ac:chgData name="Ofir Gerbi" userId="144fd1d6-9023-4717-ba4b-343401a376ce" providerId="ADAL" clId="{7D38AFD5-5C9B-4940-90C7-BA6C2B26D86A}" dt="2021-12-21T23:01:12.731" v="4593" actId="478"/>
          <ac:grpSpMkLst>
            <pc:docMk/>
            <pc:sldMk cId="1165867007" sldId="567"/>
            <ac:grpSpMk id="32" creationId="{D2DAEB04-B925-41AC-A3A2-B2FE17AE5146}"/>
          </ac:grpSpMkLst>
        </pc:grpChg>
        <pc:grpChg chg="add del">
          <ac:chgData name="Ofir Gerbi" userId="144fd1d6-9023-4717-ba4b-343401a376ce" providerId="ADAL" clId="{7D38AFD5-5C9B-4940-90C7-BA6C2B26D86A}" dt="2021-12-20T00:34:17.115" v="3831" actId="478"/>
          <ac:grpSpMkLst>
            <pc:docMk/>
            <pc:sldMk cId="1165867007" sldId="567"/>
            <ac:grpSpMk id="83" creationId="{BB44CBAE-EE3A-449F-8739-0F875DFAF4B6}"/>
          </ac:grpSpMkLst>
        </pc:grpChg>
        <pc:picChg chg="add del mod">
          <ac:chgData name="Ofir Gerbi" userId="144fd1d6-9023-4717-ba4b-343401a376ce" providerId="ADAL" clId="{7D38AFD5-5C9B-4940-90C7-BA6C2B26D86A}" dt="2021-12-20T00:34:53.650" v="3839" actId="478"/>
          <ac:picMkLst>
            <pc:docMk/>
            <pc:sldMk cId="1165867007" sldId="567"/>
            <ac:picMk id="4" creationId="{55BD6DFA-07B3-4902-BBCD-DC602582C2AF}"/>
          </ac:picMkLst>
        </pc:picChg>
        <pc:picChg chg="add mod">
          <ac:chgData name="Ofir Gerbi" userId="144fd1d6-9023-4717-ba4b-343401a376ce" providerId="ADAL" clId="{7D38AFD5-5C9B-4940-90C7-BA6C2B26D86A}" dt="2021-12-20T00:36:47.473" v="3852" actId="207"/>
          <ac:picMkLst>
            <pc:docMk/>
            <pc:sldMk cId="1165867007" sldId="567"/>
            <ac:picMk id="7" creationId="{5E45AE86-9536-4842-958C-BFB9D21DB7B5}"/>
          </ac:picMkLst>
        </pc:picChg>
        <pc:picChg chg="add mod">
          <ac:chgData name="Ofir Gerbi" userId="144fd1d6-9023-4717-ba4b-343401a376ce" providerId="ADAL" clId="{7D38AFD5-5C9B-4940-90C7-BA6C2B26D86A}" dt="2021-12-20T00:36:47.473" v="3852" actId="207"/>
          <ac:picMkLst>
            <pc:docMk/>
            <pc:sldMk cId="1165867007" sldId="567"/>
            <ac:picMk id="9" creationId="{798BFC5C-FB2C-4489-AC7E-209AD010E714}"/>
          </ac:picMkLst>
        </pc:picChg>
        <pc:picChg chg="add mod">
          <ac:chgData name="Ofir Gerbi" userId="144fd1d6-9023-4717-ba4b-343401a376ce" providerId="ADAL" clId="{7D38AFD5-5C9B-4940-90C7-BA6C2B26D86A}" dt="2021-12-20T00:36:47.473" v="3852" actId="207"/>
          <ac:picMkLst>
            <pc:docMk/>
            <pc:sldMk cId="1165867007" sldId="567"/>
            <ac:picMk id="11" creationId="{354C075D-2FF3-4FE0-A589-A2878CA2B365}"/>
          </ac:picMkLst>
        </pc:picChg>
        <pc:picChg chg="mod">
          <ac:chgData name="Ofir Gerbi" userId="144fd1d6-9023-4717-ba4b-343401a376ce" providerId="ADAL" clId="{7D38AFD5-5C9B-4940-90C7-BA6C2B26D86A}" dt="2021-12-20T12:48:17.028" v="4360"/>
          <ac:picMkLst>
            <pc:docMk/>
            <pc:sldMk cId="1165867007" sldId="567"/>
            <ac:picMk id="33" creationId="{C0C8D2C4-11C5-4B81-B849-CC8481AAA2AD}"/>
          </ac:picMkLst>
        </pc:picChg>
        <pc:picChg chg="add mod">
          <ac:chgData name="Ofir Gerbi" userId="144fd1d6-9023-4717-ba4b-343401a376ce" providerId="ADAL" clId="{7D38AFD5-5C9B-4940-90C7-BA6C2B26D86A}" dt="2021-12-20T00:37:34.493" v="3865" actId="1076"/>
          <ac:picMkLst>
            <pc:docMk/>
            <pc:sldMk cId="1165867007" sldId="567"/>
            <ac:picMk id="36" creationId="{6282EBAB-83CF-4F73-8BEC-B6D2BDA47711}"/>
          </ac:picMkLst>
        </pc:picChg>
      </pc:sldChg>
      <pc:sldChg chg="add">
        <pc:chgData name="Ofir Gerbi" userId="144fd1d6-9023-4717-ba4b-343401a376ce" providerId="ADAL" clId="{7D38AFD5-5C9B-4940-90C7-BA6C2B26D86A}" dt="2021-12-23T14:06:50.956" v="4599" actId="2890"/>
        <pc:sldMkLst>
          <pc:docMk/>
          <pc:sldMk cId="3518583888" sldId="568"/>
        </pc:sldMkLst>
      </pc:sldChg>
      <pc:sldMasterChg chg="del delSldLayout">
        <pc:chgData name="Ofir Gerbi" userId="144fd1d6-9023-4717-ba4b-343401a376ce" providerId="ADAL" clId="{7D38AFD5-5C9B-4940-90C7-BA6C2B26D86A}" dt="2021-12-20T00:41:47.778" v="3886" actId="2696"/>
        <pc:sldMasterMkLst>
          <pc:docMk/>
          <pc:sldMasterMk cId="1660010396" sldId="2147483668"/>
        </pc:sldMasterMkLst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68"/>
            <pc:sldLayoutMk cId="4102359049" sldId="2147483669"/>
          </pc:sldLayoutMkLst>
        </pc:sldLayoutChg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68"/>
            <pc:sldLayoutMk cId="2739329801" sldId="2147483764"/>
          </pc:sldLayoutMkLst>
        </pc:sldLayoutChg>
      </pc:sldMasterChg>
      <pc:sldMasterChg chg="del delSldLayout">
        <pc:chgData name="Ofir Gerbi" userId="144fd1d6-9023-4717-ba4b-343401a376ce" providerId="ADAL" clId="{7D38AFD5-5C9B-4940-90C7-BA6C2B26D86A}" dt="2021-12-20T00:41:47.778" v="3886" actId="2696"/>
        <pc:sldMasterMkLst>
          <pc:docMk/>
          <pc:sldMasterMk cId="1660010396" sldId="2147483674"/>
        </pc:sldMasterMkLst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74"/>
            <pc:sldLayoutMk cId="4102359049" sldId="2147483675"/>
          </pc:sldLayoutMkLst>
        </pc:sldLayoutChg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74"/>
            <pc:sldLayoutMk cId="1306602960" sldId="2147483775"/>
          </pc:sldLayoutMkLst>
        </pc:sldLayoutChg>
      </pc:sldMasterChg>
      <pc:sldMasterChg chg="del delSldLayout">
        <pc:chgData name="Ofir Gerbi" userId="144fd1d6-9023-4717-ba4b-343401a376ce" providerId="ADAL" clId="{7D38AFD5-5C9B-4940-90C7-BA6C2B26D86A}" dt="2021-12-20T00:41:47.778" v="3886" actId="2696"/>
        <pc:sldMasterMkLst>
          <pc:docMk/>
          <pc:sldMasterMk cId="1660010396" sldId="2147483676"/>
        </pc:sldMasterMkLst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76"/>
            <pc:sldLayoutMk cId="4102359049" sldId="2147483677"/>
          </pc:sldLayoutMkLst>
        </pc:sldLayoutChg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76"/>
            <pc:sldLayoutMk cId="3001212123" sldId="2147483779"/>
          </pc:sldLayoutMkLst>
        </pc:sldLayoutChg>
      </pc:sldMasterChg>
      <pc:sldMasterChg chg="del delSldLayout">
        <pc:chgData name="Ofir Gerbi" userId="144fd1d6-9023-4717-ba4b-343401a376ce" providerId="ADAL" clId="{7D38AFD5-5C9B-4940-90C7-BA6C2B26D86A}" dt="2021-12-20T00:41:47.778" v="3886" actId="2696"/>
        <pc:sldMasterMkLst>
          <pc:docMk/>
          <pc:sldMasterMk cId="1660010396" sldId="2147483682"/>
        </pc:sldMasterMkLst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82"/>
            <pc:sldLayoutMk cId="4102359049" sldId="2147483683"/>
          </pc:sldLayoutMkLst>
        </pc:sldLayoutChg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682"/>
            <pc:sldLayoutMk cId="4121712936" sldId="2147483777"/>
          </pc:sldLayoutMkLst>
        </pc:sldLayoutChg>
      </pc:sldMasterChg>
      <pc:sldMasterChg chg="del delSldLayout">
        <pc:chgData name="Ofir Gerbi" userId="144fd1d6-9023-4717-ba4b-343401a376ce" providerId="ADAL" clId="{7D38AFD5-5C9B-4940-90C7-BA6C2B26D86A}" dt="2021-12-20T00:41:47.778" v="3886" actId="2696"/>
        <pc:sldMasterMkLst>
          <pc:docMk/>
          <pc:sldMasterMk cId="1660010396" sldId="2147483761"/>
        </pc:sldMasterMkLst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761"/>
            <pc:sldLayoutMk cId="4102359049" sldId="2147483762"/>
          </pc:sldLayoutMkLst>
        </pc:sldLayoutChg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761"/>
            <pc:sldLayoutMk cId="1354887016" sldId="2147483776"/>
          </pc:sldLayoutMkLst>
        </pc:sldLayoutChg>
      </pc:sldMasterChg>
      <pc:sldMasterChg chg="del delSldLayout">
        <pc:chgData name="Ofir Gerbi" userId="144fd1d6-9023-4717-ba4b-343401a376ce" providerId="ADAL" clId="{7D38AFD5-5C9B-4940-90C7-BA6C2B26D86A}" dt="2021-12-20T00:41:47.778" v="3886" actId="2696"/>
        <pc:sldMasterMkLst>
          <pc:docMk/>
          <pc:sldMasterMk cId="1660010396" sldId="2147483769"/>
        </pc:sldMasterMkLst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769"/>
            <pc:sldLayoutMk cId="4102359049" sldId="2147483770"/>
          </pc:sldLayoutMkLst>
        </pc:sldLayoutChg>
        <pc:sldLayoutChg chg="del">
          <pc:chgData name="Ofir Gerbi" userId="144fd1d6-9023-4717-ba4b-343401a376ce" providerId="ADAL" clId="{7D38AFD5-5C9B-4940-90C7-BA6C2B26D86A}" dt="2021-12-20T00:41:47.778" v="3886" actId="2696"/>
          <pc:sldLayoutMkLst>
            <pc:docMk/>
            <pc:sldMasterMk cId="1660010396" sldId="2147483769"/>
            <pc:sldLayoutMk cId="4159245334" sldId="2147483778"/>
          </pc:sldLayoutMkLst>
        </pc:sldLayoutChg>
      </pc:sldMasterChg>
    </pc:docChg>
  </pc:docChgLst>
  <pc:docChgLst>
    <pc:chgData name="Ofir Gerbi" userId="144fd1d6-9023-4717-ba4b-343401a376ce" providerId="ADAL" clId="{7BFD29B5-0CBC-4F6C-AD95-4B956DAE2FA4}"/>
    <pc:docChg chg="undo redo custSel addSld delSld modSld sldOrd">
      <pc:chgData name="Ofir Gerbi" userId="144fd1d6-9023-4717-ba4b-343401a376ce" providerId="ADAL" clId="{7BFD29B5-0CBC-4F6C-AD95-4B956DAE2FA4}" dt="2021-12-26T21:36:36.447" v="2835" actId="1076"/>
      <pc:docMkLst>
        <pc:docMk/>
      </pc:docMkLst>
      <pc:sldChg chg="addSp delSp modSp mod">
        <pc:chgData name="Ofir Gerbi" userId="144fd1d6-9023-4717-ba4b-343401a376ce" providerId="ADAL" clId="{7BFD29B5-0CBC-4F6C-AD95-4B956DAE2FA4}" dt="2021-12-24T10:17:44.772" v="1962" actId="208"/>
        <pc:sldMkLst>
          <pc:docMk/>
          <pc:sldMk cId="3637331792" sldId="256"/>
        </pc:sldMkLst>
        <pc:spChg chg="mod">
          <ac:chgData name="Ofir Gerbi" userId="144fd1d6-9023-4717-ba4b-343401a376ce" providerId="ADAL" clId="{7BFD29B5-0CBC-4F6C-AD95-4B956DAE2FA4}" dt="2021-12-24T10:17:44.772" v="1962" actId="208"/>
          <ac:spMkLst>
            <pc:docMk/>
            <pc:sldMk cId="3637331792" sldId="256"/>
            <ac:spMk id="4" creationId="{6773E5AC-FDE4-42D4-A31F-E67EFC743D95}"/>
          </ac:spMkLst>
        </pc:spChg>
        <pc:grpChg chg="mod">
          <ac:chgData name="Ofir Gerbi" userId="144fd1d6-9023-4717-ba4b-343401a376ce" providerId="ADAL" clId="{7BFD29B5-0CBC-4F6C-AD95-4B956DAE2FA4}" dt="2021-12-24T10:17:28.106" v="1959" actId="14826"/>
          <ac:grpSpMkLst>
            <pc:docMk/>
            <pc:sldMk cId="3637331792" sldId="256"/>
            <ac:grpSpMk id="5" creationId="{A8715243-095D-4D47-98BC-2E14B07DEE68}"/>
          </ac:grpSpMkLst>
        </pc:grpChg>
        <pc:picChg chg="mod">
          <ac:chgData name="Ofir Gerbi" userId="144fd1d6-9023-4717-ba4b-343401a376ce" providerId="ADAL" clId="{7BFD29B5-0CBC-4F6C-AD95-4B956DAE2FA4}" dt="2021-12-24T10:17:28.106" v="1959" actId="14826"/>
          <ac:picMkLst>
            <pc:docMk/>
            <pc:sldMk cId="3637331792" sldId="256"/>
            <ac:picMk id="3" creationId="{616F934B-2E0C-4518-9A30-23984645DEC4}"/>
          </ac:picMkLst>
        </pc:picChg>
        <pc:picChg chg="add del">
          <ac:chgData name="Ofir Gerbi" userId="144fd1d6-9023-4717-ba4b-343401a376ce" providerId="ADAL" clId="{7BFD29B5-0CBC-4F6C-AD95-4B956DAE2FA4}" dt="2021-12-24T10:16:28.226" v="1958" actId="478"/>
          <ac:picMkLst>
            <pc:docMk/>
            <pc:sldMk cId="3637331792" sldId="256"/>
            <ac:picMk id="7" creationId="{34BB2AC8-BC5D-4714-B142-FC2DBEE01928}"/>
          </ac:picMkLst>
        </pc:picChg>
      </pc:sldChg>
      <pc:sldChg chg="delSp modSp mod delAnim modAnim">
        <pc:chgData name="Ofir Gerbi" userId="144fd1d6-9023-4717-ba4b-343401a376ce" providerId="ADAL" clId="{7BFD29B5-0CBC-4F6C-AD95-4B956DAE2FA4}" dt="2021-12-24T10:53:35.372" v="2150"/>
        <pc:sldMkLst>
          <pc:docMk/>
          <pc:sldMk cId="4030587372" sldId="264"/>
        </pc:sldMkLst>
        <pc:spChg chg="del mod">
          <ac:chgData name="Ofir Gerbi" userId="144fd1d6-9023-4717-ba4b-343401a376ce" providerId="ADAL" clId="{7BFD29B5-0CBC-4F6C-AD95-4B956DAE2FA4}" dt="2021-12-23T15:00:51.499" v="646" actId="478"/>
          <ac:spMkLst>
            <pc:docMk/>
            <pc:sldMk cId="4030587372" sldId="264"/>
            <ac:spMk id="6" creationId="{A8D5577C-B993-41CB-89D3-0BCDEF50A58B}"/>
          </ac:spMkLst>
        </pc:spChg>
        <pc:spChg chg="mod">
          <ac:chgData name="Ofir Gerbi" userId="144fd1d6-9023-4717-ba4b-343401a376ce" providerId="ADAL" clId="{7BFD29B5-0CBC-4F6C-AD95-4B956DAE2FA4}" dt="2021-12-23T17:06:51.331" v="1946" actId="108"/>
          <ac:spMkLst>
            <pc:docMk/>
            <pc:sldMk cId="4030587372" sldId="264"/>
            <ac:spMk id="40" creationId="{D320E1DB-D1BD-42C0-905C-2029DB2232F1}"/>
          </ac:spMkLst>
        </pc:spChg>
        <pc:spChg chg="mod">
          <ac:chgData name="Ofir Gerbi" userId="144fd1d6-9023-4717-ba4b-343401a376ce" providerId="ADAL" clId="{7BFD29B5-0CBC-4F6C-AD95-4B956DAE2FA4}" dt="2021-12-23T14:13:20.375" v="12" actId="948"/>
          <ac:spMkLst>
            <pc:docMk/>
            <pc:sldMk cId="4030587372" sldId="264"/>
            <ac:spMk id="41" creationId="{C6B98949-30F7-4283-9D11-3CDF32923110}"/>
          </ac:spMkLst>
        </pc:spChg>
        <pc:spChg chg="mod">
          <ac:chgData name="Ofir Gerbi" userId="144fd1d6-9023-4717-ba4b-343401a376ce" providerId="ADAL" clId="{7BFD29B5-0CBC-4F6C-AD95-4B956DAE2FA4}" dt="2021-12-23T14:13:27.750" v="13" actId="408"/>
          <ac:spMkLst>
            <pc:docMk/>
            <pc:sldMk cId="4030587372" sldId="264"/>
            <ac:spMk id="42" creationId="{0309B9CD-8F28-45A4-AA22-8FF41BD1369C}"/>
          </ac:spMkLst>
        </pc:spChg>
        <pc:spChg chg="mod">
          <ac:chgData name="Ofir Gerbi" userId="144fd1d6-9023-4717-ba4b-343401a376ce" providerId="ADAL" clId="{7BFD29B5-0CBC-4F6C-AD95-4B956DAE2FA4}" dt="2021-12-23T14:13:27.750" v="13" actId="408"/>
          <ac:spMkLst>
            <pc:docMk/>
            <pc:sldMk cId="4030587372" sldId="264"/>
            <ac:spMk id="43" creationId="{39AE3717-30FC-4269-9881-18D3A23162F5}"/>
          </ac:spMkLst>
        </pc:spChg>
        <pc:spChg chg="mod">
          <ac:chgData name="Ofir Gerbi" userId="144fd1d6-9023-4717-ba4b-343401a376ce" providerId="ADAL" clId="{7BFD29B5-0CBC-4F6C-AD95-4B956DAE2FA4}" dt="2021-12-23T14:13:27.750" v="13" actId="408"/>
          <ac:spMkLst>
            <pc:docMk/>
            <pc:sldMk cId="4030587372" sldId="264"/>
            <ac:spMk id="44" creationId="{C109C630-3AB5-484F-AEBB-E31BE7015129}"/>
          </ac:spMkLst>
        </pc:spChg>
        <pc:spChg chg="mod">
          <ac:chgData name="Ofir Gerbi" userId="144fd1d6-9023-4717-ba4b-343401a376ce" providerId="ADAL" clId="{7BFD29B5-0CBC-4F6C-AD95-4B956DAE2FA4}" dt="2021-12-23T14:13:27.750" v="13" actId="408"/>
          <ac:spMkLst>
            <pc:docMk/>
            <pc:sldMk cId="4030587372" sldId="264"/>
            <ac:spMk id="45" creationId="{48AF1DF6-2032-4467-A9E1-DA79FF67AA49}"/>
          </ac:spMkLst>
        </pc:spChg>
        <pc:spChg chg="mod">
          <ac:chgData name="Ofir Gerbi" userId="144fd1d6-9023-4717-ba4b-343401a376ce" providerId="ADAL" clId="{7BFD29B5-0CBC-4F6C-AD95-4B956DAE2FA4}" dt="2021-12-23T14:59:20.176" v="637" actId="20577"/>
          <ac:spMkLst>
            <pc:docMk/>
            <pc:sldMk cId="4030587372" sldId="264"/>
            <ac:spMk id="46" creationId="{46AED042-E7BA-4CA2-AFFB-789E71DCEC41}"/>
          </ac:spMkLst>
        </pc:spChg>
        <pc:grpChg chg="mod">
          <ac:chgData name="Ofir Gerbi" userId="144fd1d6-9023-4717-ba4b-343401a376ce" providerId="ADAL" clId="{7BFD29B5-0CBC-4F6C-AD95-4B956DAE2FA4}" dt="2021-12-23T15:01:16.926" v="666" actId="1036"/>
          <ac:grpSpMkLst>
            <pc:docMk/>
            <pc:sldMk cId="4030587372" sldId="264"/>
            <ac:grpSpMk id="24" creationId="{D6A0B3A8-C58D-488B-B65A-D0E10845480E}"/>
          </ac:grpSpMkLst>
        </pc:grpChg>
        <pc:grpChg chg="mod">
          <ac:chgData name="Ofir Gerbi" userId="144fd1d6-9023-4717-ba4b-343401a376ce" providerId="ADAL" clId="{7BFD29B5-0CBC-4F6C-AD95-4B956DAE2FA4}" dt="2021-12-23T15:01:16.926" v="666" actId="1036"/>
          <ac:grpSpMkLst>
            <pc:docMk/>
            <pc:sldMk cId="4030587372" sldId="264"/>
            <ac:grpSpMk id="25" creationId="{427A24F8-45E5-4BB3-BB66-1BA27B6762AC}"/>
          </ac:grpSpMkLst>
        </pc:grpChg>
        <pc:grpChg chg="mod">
          <ac:chgData name="Ofir Gerbi" userId="144fd1d6-9023-4717-ba4b-343401a376ce" providerId="ADAL" clId="{7BFD29B5-0CBC-4F6C-AD95-4B956DAE2FA4}" dt="2021-12-23T15:01:16.926" v="666" actId="1036"/>
          <ac:grpSpMkLst>
            <pc:docMk/>
            <pc:sldMk cId="4030587372" sldId="264"/>
            <ac:grpSpMk id="26" creationId="{57725B58-96A3-4F79-9D05-B03F24C3CA56}"/>
          </ac:grpSpMkLst>
        </pc:grpChg>
        <pc:grpChg chg="mod">
          <ac:chgData name="Ofir Gerbi" userId="144fd1d6-9023-4717-ba4b-343401a376ce" providerId="ADAL" clId="{7BFD29B5-0CBC-4F6C-AD95-4B956DAE2FA4}" dt="2021-12-23T15:01:16.926" v="666" actId="1036"/>
          <ac:grpSpMkLst>
            <pc:docMk/>
            <pc:sldMk cId="4030587372" sldId="264"/>
            <ac:grpSpMk id="27" creationId="{4644D99F-7922-4F91-BAA0-D9C4F0A6C20A}"/>
          </ac:grpSpMkLst>
        </pc:grpChg>
        <pc:grpChg chg="mod">
          <ac:chgData name="Ofir Gerbi" userId="144fd1d6-9023-4717-ba4b-343401a376ce" providerId="ADAL" clId="{7BFD29B5-0CBC-4F6C-AD95-4B956DAE2FA4}" dt="2021-12-23T15:01:16.926" v="666" actId="1036"/>
          <ac:grpSpMkLst>
            <pc:docMk/>
            <pc:sldMk cId="4030587372" sldId="264"/>
            <ac:grpSpMk id="34" creationId="{8116F82E-3139-44AC-AAC7-92AC51DC2679}"/>
          </ac:grpSpMkLst>
        </pc:grpChg>
      </pc:sldChg>
      <pc:sldChg chg="addSp delSp modSp mod delAnim modAnim">
        <pc:chgData name="Ofir Gerbi" userId="144fd1d6-9023-4717-ba4b-343401a376ce" providerId="ADAL" clId="{7BFD29B5-0CBC-4F6C-AD95-4B956DAE2FA4}" dt="2021-12-26T21:30:01.647" v="2830" actId="20577"/>
        <pc:sldMkLst>
          <pc:docMk/>
          <pc:sldMk cId="25547720" sldId="270"/>
        </pc:sldMkLst>
        <pc:spChg chg="add mod ord">
          <ac:chgData name="Ofir Gerbi" userId="144fd1d6-9023-4717-ba4b-343401a376ce" providerId="ADAL" clId="{7BFD29B5-0CBC-4F6C-AD95-4B956DAE2FA4}" dt="2021-12-24T10:18:41.908" v="1972" actId="164"/>
          <ac:spMkLst>
            <pc:docMk/>
            <pc:sldMk cId="25547720" sldId="270"/>
            <ac:spMk id="2" creationId="{D71B3560-E926-4909-AC0B-C8732D060CEE}"/>
          </ac:spMkLst>
        </pc:spChg>
        <pc:spChg chg="del mod">
          <ac:chgData name="Ofir Gerbi" userId="144fd1d6-9023-4717-ba4b-343401a376ce" providerId="ADAL" clId="{7BFD29B5-0CBC-4F6C-AD95-4B956DAE2FA4}" dt="2021-12-26T21:29:15.430" v="2817" actId="478"/>
          <ac:spMkLst>
            <pc:docMk/>
            <pc:sldMk cId="25547720" sldId="270"/>
            <ac:spMk id="6" creationId="{A7B329B9-01C7-4841-ABA6-80D6A9B5693D}"/>
          </ac:spMkLst>
        </pc:spChg>
        <pc:spChg chg="add del mod">
          <ac:chgData name="Ofir Gerbi" userId="144fd1d6-9023-4717-ba4b-343401a376ce" providerId="ADAL" clId="{7BFD29B5-0CBC-4F6C-AD95-4B956DAE2FA4}" dt="2021-12-23T14:12:57.208" v="6"/>
          <ac:spMkLst>
            <pc:docMk/>
            <pc:sldMk cId="25547720" sldId="270"/>
            <ac:spMk id="7" creationId="{F7D4A18A-BCEF-4091-8AD4-53A2A0A4C372}"/>
          </ac:spMkLst>
        </pc:spChg>
        <pc:spChg chg="add del mod">
          <ac:chgData name="Ofir Gerbi" userId="144fd1d6-9023-4717-ba4b-343401a376ce" providerId="ADAL" clId="{7BFD29B5-0CBC-4F6C-AD95-4B956DAE2FA4}" dt="2021-12-23T17:06:42.232" v="1945" actId="207"/>
          <ac:spMkLst>
            <pc:docMk/>
            <pc:sldMk cId="25547720" sldId="270"/>
            <ac:spMk id="8" creationId="{9E77A7CD-A051-406F-B6E3-6B83ED1160FD}"/>
          </ac:spMkLst>
        </pc:spChg>
        <pc:spChg chg="add del mod">
          <ac:chgData name="Ofir Gerbi" userId="144fd1d6-9023-4717-ba4b-343401a376ce" providerId="ADAL" clId="{7BFD29B5-0CBC-4F6C-AD95-4B956DAE2FA4}" dt="2021-12-23T15:38:57.679" v="974" actId="408"/>
          <ac:spMkLst>
            <pc:docMk/>
            <pc:sldMk cId="25547720" sldId="270"/>
            <ac:spMk id="9" creationId="{6BB96C7D-E1ED-4428-82DD-012EE3A1794B}"/>
          </ac:spMkLst>
        </pc:spChg>
        <pc:spChg chg="add del mod">
          <ac:chgData name="Ofir Gerbi" userId="144fd1d6-9023-4717-ba4b-343401a376ce" providerId="ADAL" clId="{7BFD29B5-0CBC-4F6C-AD95-4B956DAE2FA4}" dt="2021-12-23T15:38:57.679" v="974" actId="408"/>
          <ac:spMkLst>
            <pc:docMk/>
            <pc:sldMk cId="25547720" sldId="270"/>
            <ac:spMk id="10" creationId="{57941FCB-9BC6-487D-864E-25AF9F215399}"/>
          </ac:spMkLst>
        </pc:spChg>
        <pc:spChg chg="add del mod">
          <ac:chgData name="Ofir Gerbi" userId="144fd1d6-9023-4717-ba4b-343401a376ce" providerId="ADAL" clId="{7BFD29B5-0CBC-4F6C-AD95-4B956DAE2FA4}" dt="2021-12-23T15:38:57.679" v="974" actId="408"/>
          <ac:spMkLst>
            <pc:docMk/>
            <pc:sldMk cId="25547720" sldId="270"/>
            <ac:spMk id="11" creationId="{497A93CB-E327-4960-9D93-EA70C3F132E3}"/>
          </ac:spMkLst>
        </pc:spChg>
        <pc:spChg chg="add del mod">
          <ac:chgData name="Ofir Gerbi" userId="144fd1d6-9023-4717-ba4b-343401a376ce" providerId="ADAL" clId="{7BFD29B5-0CBC-4F6C-AD95-4B956DAE2FA4}" dt="2021-12-23T15:38:57.679" v="974" actId="408"/>
          <ac:spMkLst>
            <pc:docMk/>
            <pc:sldMk cId="25547720" sldId="270"/>
            <ac:spMk id="12" creationId="{381462B3-93A4-433E-9CCB-7369499DA2E1}"/>
          </ac:spMkLst>
        </pc:spChg>
        <pc:spChg chg="add del mod">
          <ac:chgData name="Ofir Gerbi" userId="144fd1d6-9023-4717-ba4b-343401a376ce" providerId="ADAL" clId="{7BFD29B5-0CBC-4F6C-AD95-4B956DAE2FA4}" dt="2021-12-23T15:38:57.679" v="974" actId="408"/>
          <ac:spMkLst>
            <pc:docMk/>
            <pc:sldMk cId="25547720" sldId="270"/>
            <ac:spMk id="13" creationId="{A28F55F3-6B86-4ECB-B65F-2197D32E1391}"/>
          </ac:spMkLst>
        </pc:spChg>
        <pc:spChg chg="add del mod">
          <ac:chgData name="Ofir Gerbi" userId="144fd1d6-9023-4717-ba4b-343401a376ce" providerId="ADAL" clId="{7BFD29B5-0CBC-4F6C-AD95-4B956DAE2FA4}" dt="2021-12-23T15:38:10.901" v="959" actId="1037"/>
          <ac:spMkLst>
            <pc:docMk/>
            <pc:sldMk cId="25547720" sldId="270"/>
            <ac:spMk id="14" creationId="{A806EAD3-8725-459C-AF96-7B243789D149}"/>
          </ac:spMkLst>
        </pc:spChg>
        <pc:spChg chg="add del mod">
          <ac:chgData name="Ofir Gerbi" userId="144fd1d6-9023-4717-ba4b-343401a376ce" providerId="ADAL" clId="{7BFD29B5-0CBC-4F6C-AD95-4B956DAE2FA4}" dt="2021-12-23T14:12:57.208" v="6"/>
          <ac:spMkLst>
            <pc:docMk/>
            <pc:sldMk cId="25547720" sldId="270"/>
            <ac:spMk id="15" creationId="{153DC03F-2E32-45AB-9F26-4DBFA00C9058}"/>
          </ac:spMkLst>
        </pc:spChg>
        <pc:spChg chg="mod">
          <ac:chgData name="Ofir Gerbi" userId="144fd1d6-9023-4717-ba4b-343401a376ce" providerId="ADAL" clId="{7BFD29B5-0CBC-4F6C-AD95-4B956DAE2FA4}" dt="2021-12-24T10:18:03.902" v="1963"/>
          <ac:spMkLst>
            <pc:docMk/>
            <pc:sldMk cId="25547720" sldId="270"/>
            <ac:spMk id="18" creationId="{CAB49590-7753-4D37-9B3E-B4F834808F86}"/>
          </ac:spMkLst>
        </pc:spChg>
        <pc:spChg chg="add del">
          <ac:chgData name="Ofir Gerbi" userId="144fd1d6-9023-4717-ba4b-343401a376ce" providerId="ADAL" clId="{7BFD29B5-0CBC-4F6C-AD95-4B956DAE2FA4}" dt="2021-12-26T21:20:30.293" v="2688" actId="478"/>
          <ac:spMkLst>
            <pc:docMk/>
            <pc:sldMk cId="25547720" sldId="270"/>
            <ac:spMk id="20" creationId="{331FA91A-BD16-4272-9715-143C27D0CB69}"/>
          </ac:spMkLst>
        </pc:spChg>
        <pc:spChg chg="add mod">
          <ac:chgData name="Ofir Gerbi" userId="144fd1d6-9023-4717-ba4b-343401a376ce" providerId="ADAL" clId="{7BFD29B5-0CBC-4F6C-AD95-4B956DAE2FA4}" dt="2021-12-26T21:30:01.647" v="2830" actId="20577"/>
          <ac:spMkLst>
            <pc:docMk/>
            <pc:sldMk cId="25547720" sldId="270"/>
            <ac:spMk id="21" creationId="{045AF2AA-8B51-4995-A77C-DF28B1817CCD}"/>
          </ac:spMkLst>
        </pc:spChg>
        <pc:spChg chg="mod">
          <ac:chgData name="Ofir Gerbi" userId="144fd1d6-9023-4717-ba4b-343401a376ce" providerId="ADAL" clId="{7BFD29B5-0CBC-4F6C-AD95-4B956DAE2FA4}" dt="2021-12-26T21:29:44.308" v="2824" actId="1076"/>
          <ac:spMkLst>
            <pc:docMk/>
            <pc:sldMk cId="25547720" sldId="270"/>
            <ac:spMk id="43" creationId="{46775EE3-ACDD-47DD-BAF9-531A16625408}"/>
          </ac:spMkLst>
        </pc:spChg>
        <pc:spChg chg="add del">
          <ac:chgData name="Ofir Gerbi" userId="144fd1d6-9023-4717-ba4b-343401a376ce" providerId="ADAL" clId="{7BFD29B5-0CBC-4F6C-AD95-4B956DAE2FA4}" dt="2021-12-23T14:12:56.991" v="5" actId="478"/>
          <ac:spMkLst>
            <pc:docMk/>
            <pc:sldMk cId="25547720" sldId="270"/>
            <ac:spMk id="49" creationId="{AE773E03-CE88-460C-8210-9CB167B70672}"/>
          </ac:spMkLst>
        </pc:spChg>
        <pc:spChg chg="mod">
          <ac:chgData name="Ofir Gerbi" userId="144fd1d6-9023-4717-ba4b-343401a376ce" providerId="ADAL" clId="{7BFD29B5-0CBC-4F6C-AD95-4B956DAE2FA4}" dt="2021-12-26T21:29:44.308" v="2824" actId="1076"/>
          <ac:spMkLst>
            <pc:docMk/>
            <pc:sldMk cId="25547720" sldId="270"/>
            <ac:spMk id="51" creationId="{3B6C3E1D-B32F-4311-9029-BD1E717265B7}"/>
          </ac:spMkLst>
        </pc:spChg>
        <pc:grpChg chg="add mod">
          <ac:chgData name="Ofir Gerbi" userId="144fd1d6-9023-4717-ba4b-343401a376ce" providerId="ADAL" clId="{7BFD29B5-0CBC-4F6C-AD95-4B956DAE2FA4}" dt="2021-12-24T10:18:41.908" v="1972" actId="164"/>
          <ac:grpSpMkLst>
            <pc:docMk/>
            <pc:sldMk cId="25547720" sldId="270"/>
            <ac:grpSpMk id="3" creationId="{C3CFEFE5-8C51-49C3-8B90-F2635299BEED}"/>
          </ac:grpSpMkLst>
        </pc:grpChg>
        <pc:grpChg chg="add mod">
          <ac:chgData name="Ofir Gerbi" userId="144fd1d6-9023-4717-ba4b-343401a376ce" providerId="ADAL" clId="{7BFD29B5-0CBC-4F6C-AD95-4B956DAE2FA4}" dt="2021-12-24T10:18:41.908" v="1972" actId="164"/>
          <ac:grpSpMkLst>
            <pc:docMk/>
            <pc:sldMk cId="25547720" sldId="270"/>
            <ac:grpSpMk id="16" creationId="{B14653E4-C6DF-4E50-981A-6F355A732154}"/>
          </ac:grpSpMkLst>
        </pc:grpChg>
        <pc:picChg chg="add del">
          <ac:chgData name="Ofir Gerbi" userId="144fd1d6-9023-4717-ba4b-343401a376ce" providerId="ADAL" clId="{7BFD29B5-0CBC-4F6C-AD95-4B956DAE2FA4}" dt="2021-12-23T14:12:56.991" v="5" actId="478"/>
          <ac:picMkLst>
            <pc:docMk/>
            <pc:sldMk cId="25547720" sldId="270"/>
            <ac:picMk id="5" creationId="{145C6F07-DC99-41C5-B9D2-BF1A30ADF36C}"/>
          </ac:picMkLst>
        </pc:picChg>
        <pc:picChg chg="mod">
          <ac:chgData name="Ofir Gerbi" userId="144fd1d6-9023-4717-ba4b-343401a376ce" providerId="ADAL" clId="{7BFD29B5-0CBC-4F6C-AD95-4B956DAE2FA4}" dt="2021-12-24T10:18:03.902" v="1963"/>
          <ac:picMkLst>
            <pc:docMk/>
            <pc:sldMk cId="25547720" sldId="270"/>
            <ac:picMk id="17" creationId="{7F4CFBA0-92FC-4248-9B66-39B2F0B08A28}"/>
          </ac:picMkLst>
        </pc:picChg>
      </pc:sldChg>
      <pc:sldChg chg="addSp delSp modSp mod addAnim delAnim modAnim">
        <pc:chgData name="Ofir Gerbi" userId="144fd1d6-9023-4717-ba4b-343401a376ce" providerId="ADAL" clId="{7BFD29B5-0CBC-4F6C-AD95-4B956DAE2FA4}" dt="2021-12-25T07:58:21.320" v="2156"/>
        <pc:sldMkLst>
          <pc:docMk/>
          <pc:sldMk cId="649738869" sldId="277"/>
        </pc:sldMkLst>
        <pc:spChg chg="add mod">
          <ac:chgData name="Ofir Gerbi" userId="144fd1d6-9023-4717-ba4b-343401a376ce" providerId="ADAL" clId="{7BFD29B5-0CBC-4F6C-AD95-4B956DAE2FA4}" dt="2021-12-23T14:13:59.544" v="22"/>
          <ac:spMkLst>
            <pc:docMk/>
            <pc:sldMk cId="649738869" sldId="277"/>
            <ac:spMk id="7" creationId="{F29D829E-A010-45DB-841A-13AF836D4EFA}"/>
          </ac:spMkLst>
        </pc:spChg>
        <pc:spChg chg="add mod">
          <ac:chgData name="Ofir Gerbi" userId="144fd1d6-9023-4717-ba4b-343401a376ce" providerId="ADAL" clId="{7BFD29B5-0CBC-4F6C-AD95-4B956DAE2FA4}" dt="2021-12-23T17:07:12.433" v="1947" actId="108"/>
          <ac:spMkLst>
            <pc:docMk/>
            <pc:sldMk cId="649738869" sldId="277"/>
            <ac:spMk id="8" creationId="{8E817677-2F18-41FF-A681-82BAA2E96B8F}"/>
          </ac:spMkLst>
        </pc:spChg>
        <pc:spChg chg="add mod">
          <ac:chgData name="Ofir Gerbi" userId="144fd1d6-9023-4717-ba4b-343401a376ce" providerId="ADAL" clId="{7BFD29B5-0CBC-4F6C-AD95-4B956DAE2FA4}" dt="2021-12-23T15:39:03.962" v="975" actId="408"/>
          <ac:spMkLst>
            <pc:docMk/>
            <pc:sldMk cId="649738869" sldId="277"/>
            <ac:spMk id="9" creationId="{4EA9EB0E-D335-4515-B0F3-BE90805373AD}"/>
          </ac:spMkLst>
        </pc:spChg>
        <pc:spChg chg="add mod">
          <ac:chgData name="Ofir Gerbi" userId="144fd1d6-9023-4717-ba4b-343401a376ce" providerId="ADAL" clId="{7BFD29B5-0CBC-4F6C-AD95-4B956DAE2FA4}" dt="2021-12-23T15:39:03.962" v="975" actId="408"/>
          <ac:spMkLst>
            <pc:docMk/>
            <pc:sldMk cId="649738869" sldId="277"/>
            <ac:spMk id="10" creationId="{C6F99A68-E5A0-431C-9D87-FBB77FF9C9DA}"/>
          </ac:spMkLst>
        </pc:spChg>
        <pc:spChg chg="add mod">
          <ac:chgData name="Ofir Gerbi" userId="144fd1d6-9023-4717-ba4b-343401a376ce" providerId="ADAL" clId="{7BFD29B5-0CBC-4F6C-AD95-4B956DAE2FA4}" dt="2021-12-23T15:39:03.962" v="975" actId="408"/>
          <ac:spMkLst>
            <pc:docMk/>
            <pc:sldMk cId="649738869" sldId="277"/>
            <ac:spMk id="11" creationId="{FAB1E2B6-E27B-482E-9297-36BE8B607613}"/>
          </ac:spMkLst>
        </pc:spChg>
        <pc:spChg chg="add mod">
          <ac:chgData name="Ofir Gerbi" userId="144fd1d6-9023-4717-ba4b-343401a376ce" providerId="ADAL" clId="{7BFD29B5-0CBC-4F6C-AD95-4B956DAE2FA4}" dt="2021-12-23T15:39:03.962" v="975" actId="408"/>
          <ac:spMkLst>
            <pc:docMk/>
            <pc:sldMk cId="649738869" sldId="277"/>
            <ac:spMk id="12" creationId="{36813C42-4080-4BDA-B093-04C25E149023}"/>
          </ac:spMkLst>
        </pc:spChg>
        <pc:spChg chg="add mod">
          <ac:chgData name="Ofir Gerbi" userId="144fd1d6-9023-4717-ba4b-343401a376ce" providerId="ADAL" clId="{7BFD29B5-0CBC-4F6C-AD95-4B956DAE2FA4}" dt="2021-12-23T15:39:03.962" v="975" actId="408"/>
          <ac:spMkLst>
            <pc:docMk/>
            <pc:sldMk cId="649738869" sldId="277"/>
            <ac:spMk id="13" creationId="{1D5167D5-DC37-4C52-9D4D-863F53728C6A}"/>
          </ac:spMkLst>
        </pc:spChg>
        <pc:spChg chg="add del mod">
          <ac:chgData name="Ofir Gerbi" userId="144fd1d6-9023-4717-ba4b-343401a376ce" providerId="ADAL" clId="{7BFD29B5-0CBC-4F6C-AD95-4B956DAE2FA4}" dt="2021-12-23T15:38:28.043" v="962" actId="478"/>
          <ac:spMkLst>
            <pc:docMk/>
            <pc:sldMk cId="649738869" sldId="277"/>
            <ac:spMk id="14" creationId="{05DBD75E-75A5-4FFB-8E46-D034CAD912A7}"/>
          </ac:spMkLst>
        </pc:spChg>
        <pc:spChg chg="add mod">
          <ac:chgData name="Ofir Gerbi" userId="144fd1d6-9023-4717-ba4b-343401a376ce" providerId="ADAL" clId="{7BFD29B5-0CBC-4F6C-AD95-4B956DAE2FA4}" dt="2021-12-23T14:13:59.544" v="22"/>
          <ac:spMkLst>
            <pc:docMk/>
            <pc:sldMk cId="649738869" sldId="277"/>
            <ac:spMk id="15" creationId="{A83FC147-A40D-4E20-90B6-EED95DD7CC4E}"/>
          </ac:spMkLst>
        </pc:spChg>
        <pc:spChg chg="add mod">
          <ac:chgData name="Ofir Gerbi" userId="144fd1d6-9023-4717-ba4b-343401a376ce" providerId="ADAL" clId="{7BFD29B5-0CBC-4F6C-AD95-4B956DAE2FA4}" dt="2021-12-23T15:38:28.814" v="963"/>
          <ac:spMkLst>
            <pc:docMk/>
            <pc:sldMk cId="649738869" sldId="277"/>
            <ac:spMk id="16" creationId="{B1ED6FB7-A8B3-4AD9-916D-BE558778EF72}"/>
          </ac:spMkLst>
        </pc:spChg>
        <pc:spChg chg="mod">
          <ac:chgData name="Ofir Gerbi" userId="144fd1d6-9023-4717-ba4b-343401a376ce" providerId="ADAL" clId="{7BFD29B5-0CBC-4F6C-AD95-4B956DAE2FA4}" dt="2021-12-24T10:19:13.779" v="1982"/>
          <ac:spMkLst>
            <pc:docMk/>
            <pc:sldMk cId="649738869" sldId="277"/>
            <ac:spMk id="17" creationId="{C1DBAC3C-5B0A-471B-A8D6-91BD0EE6810A}"/>
          </ac:spMkLst>
        </pc:spChg>
        <pc:spChg chg="del">
          <ac:chgData name="Ofir Gerbi" userId="144fd1d6-9023-4717-ba4b-343401a376ce" providerId="ADAL" clId="{7BFD29B5-0CBC-4F6C-AD95-4B956DAE2FA4}" dt="2021-12-23T14:13:58.808" v="21" actId="478"/>
          <ac:spMkLst>
            <pc:docMk/>
            <pc:sldMk cId="649738869" sldId="277"/>
            <ac:spMk id="19" creationId="{2FB4896D-556A-4550-8BE1-FC24C74F9651}"/>
          </ac:spMkLst>
        </pc:spChg>
        <pc:spChg chg="mod">
          <ac:chgData name="Ofir Gerbi" userId="144fd1d6-9023-4717-ba4b-343401a376ce" providerId="ADAL" clId="{7BFD29B5-0CBC-4F6C-AD95-4B956DAE2FA4}" dt="2021-12-24T10:19:13.779" v="1982"/>
          <ac:spMkLst>
            <pc:docMk/>
            <pc:sldMk cId="649738869" sldId="277"/>
            <ac:spMk id="20" creationId="{4EFD5626-9EA5-4B0B-B78E-4CA2B966767B}"/>
          </ac:spMkLst>
        </pc:spChg>
        <pc:spChg chg="add del mod">
          <ac:chgData name="Ofir Gerbi" userId="144fd1d6-9023-4717-ba4b-343401a376ce" providerId="ADAL" clId="{7BFD29B5-0CBC-4F6C-AD95-4B956DAE2FA4}" dt="2021-12-24T10:48:31.540" v="2135" actId="478"/>
          <ac:spMkLst>
            <pc:docMk/>
            <pc:sldMk cId="649738869" sldId="277"/>
            <ac:spMk id="25" creationId="{78CC875A-008B-4280-AA6E-669F5B8190A3}"/>
          </ac:spMkLst>
        </pc:spChg>
        <pc:spChg chg="del mod">
          <ac:chgData name="Ofir Gerbi" userId="144fd1d6-9023-4717-ba4b-343401a376ce" providerId="ADAL" clId="{7BFD29B5-0CBC-4F6C-AD95-4B956DAE2FA4}" dt="2021-12-24T10:50:04.264" v="2137" actId="478"/>
          <ac:spMkLst>
            <pc:docMk/>
            <pc:sldMk cId="649738869" sldId="277"/>
            <ac:spMk id="34" creationId="{86131A49-A21C-4604-8C78-525C6F6200BC}"/>
          </ac:spMkLst>
        </pc:spChg>
        <pc:grpChg chg="add mod">
          <ac:chgData name="Ofir Gerbi" userId="144fd1d6-9023-4717-ba4b-343401a376ce" providerId="ADAL" clId="{7BFD29B5-0CBC-4F6C-AD95-4B956DAE2FA4}" dt="2021-12-24T10:19:13.779" v="1982"/>
          <ac:grpSpMkLst>
            <pc:docMk/>
            <pc:sldMk cId="649738869" sldId="277"/>
            <ac:grpSpMk id="14" creationId="{A8F75E20-542D-4887-898B-E416B4168659}"/>
          </ac:grpSpMkLst>
        </pc:grpChg>
        <pc:grpChg chg="mod">
          <ac:chgData name="Ofir Gerbi" userId="144fd1d6-9023-4717-ba4b-343401a376ce" providerId="ADAL" clId="{7BFD29B5-0CBC-4F6C-AD95-4B956DAE2FA4}" dt="2021-12-24T10:19:13.779" v="1982"/>
          <ac:grpSpMkLst>
            <pc:docMk/>
            <pc:sldMk cId="649738869" sldId="277"/>
            <ac:grpSpMk id="18" creationId="{1CFE5204-D8C8-450B-8DD9-63A00436F707}"/>
          </ac:grpSpMkLst>
        </pc:grpChg>
        <pc:picChg chg="add mod">
          <ac:chgData name="Ofir Gerbi" userId="144fd1d6-9023-4717-ba4b-343401a376ce" providerId="ADAL" clId="{7BFD29B5-0CBC-4F6C-AD95-4B956DAE2FA4}" dt="2021-12-24T10:50:53.885" v="2145" actId="14861"/>
          <ac:picMkLst>
            <pc:docMk/>
            <pc:sldMk cId="649738869" sldId="277"/>
            <ac:picMk id="3" creationId="{B710437F-4487-41E9-A967-E183B13C9EB2}"/>
          </ac:picMkLst>
        </pc:picChg>
        <pc:picChg chg="del">
          <ac:chgData name="Ofir Gerbi" userId="144fd1d6-9023-4717-ba4b-343401a376ce" providerId="ADAL" clId="{7BFD29B5-0CBC-4F6C-AD95-4B956DAE2FA4}" dt="2021-12-23T14:13:58.808" v="21" actId="478"/>
          <ac:picMkLst>
            <pc:docMk/>
            <pc:sldMk cId="649738869" sldId="277"/>
            <ac:picMk id="18" creationId="{CDD7A710-46EF-41ED-89F5-82F5E0A2C8D9}"/>
          </ac:picMkLst>
        </pc:picChg>
        <pc:picChg chg="mod">
          <ac:chgData name="Ofir Gerbi" userId="144fd1d6-9023-4717-ba4b-343401a376ce" providerId="ADAL" clId="{7BFD29B5-0CBC-4F6C-AD95-4B956DAE2FA4}" dt="2021-12-24T10:19:13.779" v="1982"/>
          <ac:picMkLst>
            <pc:docMk/>
            <pc:sldMk cId="649738869" sldId="277"/>
            <ac:picMk id="19" creationId="{828EEA48-AAF4-4D49-94F2-177A4EA88ED8}"/>
          </ac:picMkLst>
        </pc:picChg>
      </pc:sldChg>
      <pc:sldChg chg="addSp delSp modSp mod modAnim">
        <pc:chgData name="Ofir Gerbi" userId="144fd1d6-9023-4717-ba4b-343401a376ce" providerId="ADAL" clId="{7BFD29B5-0CBC-4F6C-AD95-4B956DAE2FA4}" dt="2021-12-24T10:54:59.815" v="2155" actId="20577"/>
        <pc:sldMkLst>
          <pc:docMk/>
          <pc:sldMk cId="3263836745" sldId="303"/>
        </pc:sldMkLst>
        <pc:spChg chg="add mod">
          <ac:chgData name="Ofir Gerbi" userId="144fd1d6-9023-4717-ba4b-343401a376ce" providerId="ADAL" clId="{7BFD29B5-0CBC-4F6C-AD95-4B956DAE2FA4}" dt="2021-12-23T14:14:28.998" v="33"/>
          <ac:spMkLst>
            <pc:docMk/>
            <pc:sldMk cId="3263836745" sldId="303"/>
            <ac:spMk id="6" creationId="{522D712F-E33D-4466-A914-78A4033ED2D7}"/>
          </ac:spMkLst>
        </pc:spChg>
        <pc:spChg chg="add mod">
          <ac:chgData name="Ofir Gerbi" userId="144fd1d6-9023-4717-ba4b-343401a376ce" providerId="ADAL" clId="{7BFD29B5-0CBC-4F6C-AD95-4B956DAE2FA4}" dt="2021-12-23T17:07:15.199" v="1948" actId="108"/>
          <ac:spMkLst>
            <pc:docMk/>
            <pc:sldMk cId="3263836745" sldId="303"/>
            <ac:spMk id="8" creationId="{AD96CABD-7B0A-4FD3-9804-49A89D31EE4A}"/>
          </ac:spMkLst>
        </pc:spChg>
        <pc:spChg chg="add mod">
          <ac:chgData name="Ofir Gerbi" userId="144fd1d6-9023-4717-ba4b-343401a376ce" providerId="ADAL" clId="{7BFD29B5-0CBC-4F6C-AD95-4B956DAE2FA4}" dt="2021-12-23T15:39:12.977" v="977" actId="408"/>
          <ac:spMkLst>
            <pc:docMk/>
            <pc:sldMk cId="3263836745" sldId="303"/>
            <ac:spMk id="9" creationId="{F1324C47-4554-48E0-A0C9-1EB535BA6294}"/>
          </ac:spMkLst>
        </pc:spChg>
        <pc:spChg chg="add mod">
          <ac:chgData name="Ofir Gerbi" userId="144fd1d6-9023-4717-ba4b-343401a376ce" providerId="ADAL" clId="{7BFD29B5-0CBC-4F6C-AD95-4B956DAE2FA4}" dt="2021-12-23T15:39:12.977" v="977" actId="408"/>
          <ac:spMkLst>
            <pc:docMk/>
            <pc:sldMk cId="3263836745" sldId="303"/>
            <ac:spMk id="10" creationId="{544D4746-8A1E-45BE-91F0-0146D75DE5CC}"/>
          </ac:spMkLst>
        </pc:spChg>
        <pc:spChg chg="add mod">
          <ac:chgData name="Ofir Gerbi" userId="144fd1d6-9023-4717-ba4b-343401a376ce" providerId="ADAL" clId="{7BFD29B5-0CBC-4F6C-AD95-4B956DAE2FA4}" dt="2021-12-23T15:39:12.977" v="977" actId="408"/>
          <ac:spMkLst>
            <pc:docMk/>
            <pc:sldMk cId="3263836745" sldId="303"/>
            <ac:spMk id="11" creationId="{FB0A9CC9-9E35-486E-A83F-A3C9A8EF5DC8}"/>
          </ac:spMkLst>
        </pc:spChg>
        <pc:spChg chg="add mod">
          <ac:chgData name="Ofir Gerbi" userId="144fd1d6-9023-4717-ba4b-343401a376ce" providerId="ADAL" clId="{7BFD29B5-0CBC-4F6C-AD95-4B956DAE2FA4}" dt="2021-12-23T15:39:12.977" v="977" actId="408"/>
          <ac:spMkLst>
            <pc:docMk/>
            <pc:sldMk cId="3263836745" sldId="303"/>
            <ac:spMk id="12" creationId="{AA2AB162-35F8-4C0D-985F-72AA62B5B872}"/>
          </ac:spMkLst>
        </pc:spChg>
        <pc:spChg chg="add mod">
          <ac:chgData name="Ofir Gerbi" userId="144fd1d6-9023-4717-ba4b-343401a376ce" providerId="ADAL" clId="{7BFD29B5-0CBC-4F6C-AD95-4B956DAE2FA4}" dt="2021-12-23T15:39:12.977" v="977" actId="408"/>
          <ac:spMkLst>
            <pc:docMk/>
            <pc:sldMk cId="3263836745" sldId="303"/>
            <ac:spMk id="13" creationId="{05C47BBC-E5B8-4A2C-A198-1729D7EE087B}"/>
          </ac:spMkLst>
        </pc:spChg>
        <pc:spChg chg="add del mod">
          <ac:chgData name="Ofir Gerbi" userId="144fd1d6-9023-4717-ba4b-343401a376ce" providerId="ADAL" clId="{7BFD29B5-0CBC-4F6C-AD95-4B956DAE2FA4}" dt="2021-12-23T15:38:30.824" v="964" actId="478"/>
          <ac:spMkLst>
            <pc:docMk/>
            <pc:sldMk cId="3263836745" sldId="303"/>
            <ac:spMk id="14" creationId="{5B6183B0-BAFB-43C7-800F-881FCAAA4F1D}"/>
          </ac:spMkLst>
        </pc:spChg>
        <pc:spChg chg="add mod">
          <ac:chgData name="Ofir Gerbi" userId="144fd1d6-9023-4717-ba4b-343401a376ce" providerId="ADAL" clId="{7BFD29B5-0CBC-4F6C-AD95-4B956DAE2FA4}" dt="2021-12-23T14:14:28.998" v="33"/>
          <ac:spMkLst>
            <pc:docMk/>
            <pc:sldMk cId="3263836745" sldId="303"/>
            <ac:spMk id="15" creationId="{F1072D63-20DB-4DF8-897D-5475E3A98387}"/>
          </ac:spMkLst>
        </pc:spChg>
        <pc:spChg chg="add mod">
          <ac:chgData name="Ofir Gerbi" userId="144fd1d6-9023-4717-ba4b-343401a376ce" providerId="ADAL" clId="{7BFD29B5-0CBC-4F6C-AD95-4B956DAE2FA4}" dt="2021-12-23T15:38:31.681" v="965"/>
          <ac:spMkLst>
            <pc:docMk/>
            <pc:sldMk cId="3263836745" sldId="303"/>
            <ac:spMk id="16" creationId="{CB550963-798E-4354-9C83-4015D5F245B8}"/>
          </ac:spMkLst>
        </pc:spChg>
        <pc:spChg chg="mod">
          <ac:chgData name="Ofir Gerbi" userId="144fd1d6-9023-4717-ba4b-343401a376ce" providerId="ADAL" clId="{7BFD29B5-0CBC-4F6C-AD95-4B956DAE2FA4}" dt="2021-12-24T10:19:14.131" v="1983"/>
          <ac:spMkLst>
            <pc:docMk/>
            <pc:sldMk cId="3263836745" sldId="303"/>
            <ac:spMk id="17" creationId="{2D3CB033-7AE2-4AE0-BF14-29311B6FEBBF}"/>
          </ac:spMkLst>
        </pc:spChg>
        <pc:spChg chg="del">
          <ac:chgData name="Ofir Gerbi" userId="144fd1d6-9023-4717-ba4b-343401a376ce" providerId="ADAL" clId="{7BFD29B5-0CBC-4F6C-AD95-4B956DAE2FA4}" dt="2021-12-23T14:14:26.086" v="32" actId="478"/>
          <ac:spMkLst>
            <pc:docMk/>
            <pc:sldMk cId="3263836745" sldId="303"/>
            <ac:spMk id="19" creationId="{2FB4896D-556A-4550-8BE1-FC24C74F9651}"/>
          </ac:spMkLst>
        </pc:spChg>
        <pc:spChg chg="mod">
          <ac:chgData name="Ofir Gerbi" userId="144fd1d6-9023-4717-ba4b-343401a376ce" providerId="ADAL" clId="{7BFD29B5-0CBC-4F6C-AD95-4B956DAE2FA4}" dt="2021-12-24T10:19:14.131" v="1983"/>
          <ac:spMkLst>
            <pc:docMk/>
            <pc:sldMk cId="3263836745" sldId="303"/>
            <ac:spMk id="20" creationId="{C1DF7672-26FC-43C3-93AC-8644A9158487}"/>
          </ac:spMkLst>
        </pc:spChg>
        <pc:spChg chg="mod">
          <ac:chgData name="Ofir Gerbi" userId="144fd1d6-9023-4717-ba4b-343401a376ce" providerId="ADAL" clId="{7BFD29B5-0CBC-4F6C-AD95-4B956DAE2FA4}" dt="2021-12-24T10:54:59.815" v="2155" actId="20577"/>
          <ac:spMkLst>
            <pc:docMk/>
            <pc:sldMk cId="3263836745" sldId="303"/>
            <ac:spMk id="34" creationId="{86131A49-A21C-4604-8C78-525C6F6200BC}"/>
          </ac:spMkLst>
        </pc:spChg>
        <pc:grpChg chg="add mod">
          <ac:chgData name="Ofir Gerbi" userId="144fd1d6-9023-4717-ba4b-343401a376ce" providerId="ADAL" clId="{7BFD29B5-0CBC-4F6C-AD95-4B956DAE2FA4}" dt="2021-12-24T10:19:14.131" v="1983"/>
          <ac:grpSpMkLst>
            <pc:docMk/>
            <pc:sldMk cId="3263836745" sldId="303"/>
            <ac:grpSpMk id="14" creationId="{ECE0EA1A-E096-4E1E-B0B5-76090676B435}"/>
          </ac:grpSpMkLst>
        </pc:grpChg>
        <pc:grpChg chg="mod">
          <ac:chgData name="Ofir Gerbi" userId="144fd1d6-9023-4717-ba4b-343401a376ce" providerId="ADAL" clId="{7BFD29B5-0CBC-4F6C-AD95-4B956DAE2FA4}" dt="2021-12-24T10:19:14.131" v="1983"/>
          <ac:grpSpMkLst>
            <pc:docMk/>
            <pc:sldMk cId="3263836745" sldId="303"/>
            <ac:grpSpMk id="18" creationId="{D5A1BC88-5431-40CF-9877-E96F8B0C0E2D}"/>
          </ac:grpSpMkLst>
        </pc:grpChg>
        <pc:picChg chg="del">
          <ac:chgData name="Ofir Gerbi" userId="144fd1d6-9023-4717-ba4b-343401a376ce" providerId="ADAL" clId="{7BFD29B5-0CBC-4F6C-AD95-4B956DAE2FA4}" dt="2021-12-23T14:14:26.086" v="32" actId="478"/>
          <ac:picMkLst>
            <pc:docMk/>
            <pc:sldMk cId="3263836745" sldId="303"/>
            <ac:picMk id="7" creationId="{21F83799-8384-4D40-84B8-4B1827A66ADF}"/>
          </ac:picMkLst>
        </pc:picChg>
        <pc:picChg chg="mod">
          <ac:chgData name="Ofir Gerbi" userId="144fd1d6-9023-4717-ba4b-343401a376ce" providerId="ADAL" clId="{7BFD29B5-0CBC-4F6C-AD95-4B956DAE2FA4}" dt="2021-12-24T10:19:14.131" v="1983"/>
          <ac:picMkLst>
            <pc:docMk/>
            <pc:sldMk cId="3263836745" sldId="303"/>
            <ac:picMk id="19" creationId="{331D2E43-0FB9-4040-B401-D3581095B674}"/>
          </ac:picMkLst>
        </pc:picChg>
      </pc:sldChg>
      <pc:sldChg chg="addSp delSp modSp mod modAnim">
        <pc:chgData name="Ofir Gerbi" userId="144fd1d6-9023-4717-ba4b-343401a376ce" providerId="ADAL" clId="{7BFD29B5-0CBC-4F6C-AD95-4B956DAE2FA4}" dt="2021-12-26T21:36:22.240" v="2834" actId="1076"/>
        <pc:sldMkLst>
          <pc:docMk/>
          <pc:sldMk cId="1735200" sldId="304"/>
        </pc:sldMkLst>
        <pc:spChg chg="add mod">
          <ac:chgData name="Ofir Gerbi" userId="144fd1d6-9023-4717-ba4b-343401a376ce" providerId="ADAL" clId="{7BFD29B5-0CBC-4F6C-AD95-4B956DAE2FA4}" dt="2021-12-23T14:16:04.878" v="41"/>
          <ac:spMkLst>
            <pc:docMk/>
            <pc:sldMk cId="1735200" sldId="304"/>
            <ac:spMk id="5" creationId="{8F701108-9B1A-4783-9F51-0490AD1E6C94}"/>
          </ac:spMkLst>
        </pc:spChg>
        <pc:spChg chg="mod">
          <ac:chgData name="Ofir Gerbi" userId="144fd1d6-9023-4717-ba4b-343401a376ce" providerId="ADAL" clId="{7BFD29B5-0CBC-4F6C-AD95-4B956DAE2FA4}" dt="2021-12-26T21:36:22.240" v="2834" actId="1076"/>
          <ac:spMkLst>
            <pc:docMk/>
            <pc:sldMk cId="1735200" sldId="304"/>
            <ac:spMk id="6" creationId="{795F9282-C3FA-408A-A52E-5FDF020ABE90}"/>
          </ac:spMkLst>
        </pc:spChg>
        <pc:spChg chg="add mod">
          <ac:chgData name="Ofir Gerbi" userId="144fd1d6-9023-4717-ba4b-343401a376ce" providerId="ADAL" clId="{7BFD29B5-0CBC-4F6C-AD95-4B956DAE2FA4}" dt="2021-12-23T17:07:19.843" v="1950"/>
          <ac:spMkLst>
            <pc:docMk/>
            <pc:sldMk cId="1735200" sldId="304"/>
            <ac:spMk id="7" creationId="{A821270B-97ED-4681-986C-A136475E3998}"/>
          </ac:spMkLst>
        </pc:spChg>
        <pc:spChg chg="del">
          <ac:chgData name="Ofir Gerbi" userId="144fd1d6-9023-4717-ba4b-343401a376ce" providerId="ADAL" clId="{7BFD29B5-0CBC-4F6C-AD95-4B956DAE2FA4}" dt="2021-12-23T14:16:03.895" v="40" actId="478"/>
          <ac:spMkLst>
            <pc:docMk/>
            <pc:sldMk cId="1735200" sldId="304"/>
            <ac:spMk id="9" creationId="{E533304F-7D7D-4EFE-8238-C40B3582A669}"/>
          </ac:spMkLst>
        </pc:spChg>
        <pc:spChg chg="add mod">
          <ac:chgData name="Ofir Gerbi" userId="144fd1d6-9023-4717-ba4b-343401a376ce" providerId="ADAL" clId="{7BFD29B5-0CBC-4F6C-AD95-4B956DAE2FA4}" dt="2021-12-23T15:39:23.013" v="979" actId="408"/>
          <ac:spMkLst>
            <pc:docMk/>
            <pc:sldMk cId="1735200" sldId="304"/>
            <ac:spMk id="10" creationId="{5F1799D4-6807-4906-90AA-042CA38D3273}"/>
          </ac:spMkLst>
        </pc:spChg>
        <pc:spChg chg="add mod">
          <ac:chgData name="Ofir Gerbi" userId="144fd1d6-9023-4717-ba4b-343401a376ce" providerId="ADAL" clId="{7BFD29B5-0CBC-4F6C-AD95-4B956DAE2FA4}" dt="2021-12-23T15:39:23.013" v="979" actId="408"/>
          <ac:spMkLst>
            <pc:docMk/>
            <pc:sldMk cId="1735200" sldId="304"/>
            <ac:spMk id="11" creationId="{0969041F-B4D0-4AE7-A0D7-8424796A9FE5}"/>
          </ac:spMkLst>
        </pc:spChg>
        <pc:spChg chg="add mod">
          <ac:chgData name="Ofir Gerbi" userId="144fd1d6-9023-4717-ba4b-343401a376ce" providerId="ADAL" clId="{7BFD29B5-0CBC-4F6C-AD95-4B956DAE2FA4}" dt="2021-12-23T15:39:23.013" v="979" actId="408"/>
          <ac:spMkLst>
            <pc:docMk/>
            <pc:sldMk cId="1735200" sldId="304"/>
            <ac:spMk id="12" creationId="{A7AEB5A9-8DB9-4C70-BC17-12A76C366E24}"/>
          </ac:spMkLst>
        </pc:spChg>
        <pc:spChg chg="add mod">
          <ac:chgData name="Ofir Gerbi" userId="144fd1d6-9023-4717-ba4b-343401a376ce" providerId="ADAL" clId="{7BFD29B5-0CBC-4F6C-AD95-4B956DAE2FA4}" dt="2021-12-23T15:39:23.013" v="979" actId="408"/>
          <ac:spMkLst>
            <pc:docMk/>
            <pc:sldMk cId="1735200" sldId="304"/>
            <ac:spMk id="13" creationId="{8BA276EE-3679-45FA-95CF-3FEBCDFE4D58}"/>
          </ac:spMkLst>
        </pc:spChg>
        <pc:spChg chg="add mod">
          <ac:chgData name="Ofir Gerbi" userId="144fd1d6-9023-4717-ba4b-343401a376ce" providerId="ADAL" clId="{7BFD29B5-0CBC-4F6C-AD95-4B956DAE2FA4}" dt="2021-12-23T15:39:23.013" v="979" actId="408"/>
          <ac:spMkLst>
            <pc:docMk/>
            <pc:sldMk cId="1735200" sldId="304"/>
            <ac:spMk id="14" creationId="{D1AE4DD9-C629-4543-A288-3F4D78D5E930}"/>
          </ac:spMkLst>
        </pc:spChg>
        <pc:spChg chg="add del mod">
          <ac:chgData name="Ofir Gerbi" userId="144fd1d6-9023-4717-ba4b-343401a376ce" providerId="ADAL" clId="{7BFD29B5-0CBC-4F6C-AD95-4B956DAE2FA4}" dt="2021-12-23T15:38:33.240" v="966" actId="478"/>
          <ac:spMkLst>
            <pc:docMk/>
            <pc:sldMk cId="1735200" sldId="304"/>
            <ac:spMk id="15" creationId="{2825D7C8-C33D-4CF1-AF5C-086A0B96463F}"/>
          </ac:spMkLst>
        </pc:spChg>
        <pc:spChg chg="add mod">
          <ac:chgData name="Ofir Gerbi" userId="144fd1d6-9023-4717-ba4b-343401a376ce" providerId="ADAL" clId="{7BFD29B5-0CBC-4F6C-AD95-4B956DAE2FA4}" dt="2021-12-23T14:16:04.878" v="41"/>
          <ac:spMkLst>
            <pc:docMk/>
            <pc:sldMk cId="1735200" sldId="304"/>
            <ac:spMk id="16" creationId="{CC43839C-9AF6-4F9C-83E1-36EEC4281EFB}"/>
          </ac:spMkLst>
        </pc:spChg>
        <pc:spChg chg="add mod">
          <ac:chgData name="Ofir Gerbi" userId="144fd1d6-9023-4717-ba4b-343401a376ce" providerId="ADAL" clId="{7BFD29B5-0CBC-4F6C-AD95-4B956DAE2FA4}" dt="2021-12-23T15:38:33.965" v="967"/>
          <ac:spMkLst>
            <pc:docMk/>
            <pc:sldMk cId="1735200" sldId="304"/>
            <ac:spMk id="17" creationId="{E7911461-C251-4DB6-92F5-4D6AEDCE7B23}"/>
          </ac:spMkLst>
        </pc:spChg>
        <pc:spChg chg="mod">
          <ac:chgData name="Ofir Gerbi" userId="144fd1d6-9023-4717-ba4b-343401a376ce" providerId="ADAL" clId="{7BFD29B5-0CBC-4F6C-AD95-4B956DAE2FA4}" dt="2021-12-24T10:19:14.647" v="1984"/>
          <ac:spMkLst>
            <pc:docMk/>
            <pc:sldMk cId="1735200" sldId="304"/>
            <ac:spMk id="18" creationId="{3890A815-83CF-4176-A82B-FD9E315B2174}"/>
          </ac:spMkLst>
        </pc:spChg>
        <pc:spChg chg="mod">
          <ac:chgData name="Ofir Gerbi" userId="144fd1d6-9023-4717-ba4b-343401a376ce" providerId="ADAL" clId="{7BFD29B5-0CBC-4F6C-AD95-4B956DAE2FA4}" dt="2021-12-24T10:19:14.647" v="1984"/>
          <ac:spMkLst>
            <pc:docMk/>
            <pc:sldMk cId="1735200" sldId="304"/>
            <ac:spMk id="21" creationId="{42CBE714-6F31-4CA1-95E5-BC7CA3E99B6E}"/>
          </ac:spMkLst>
        </pc:spChg>
        <pc:grpChg chg="add mod">
          <ac:chgData name="Ofir Gerbi" userId="144fd1d6-9023-4717-ba4b-343401a376ce" providerId="ADAL" clId="{7BFD29B5-0CBC-4F6C-AD95-4B956DAE2FA4}" dt="2021-12-24T10:19:14.647" v="1984"/>
          <ac:grpSpMkLst>
            <pc:docMk/>
            <pc:sldMk cId="1735200" sldId="304"/>
            <ac:grpSpMk id="15" creationId="{9907A02B-A0F9-40CD-8776-321589ECF244}"/>
          </ac:grpSpMkLst>
        </pc:grpChg>
        <pc:grpChg chg="mod">
          <ac:chgData name="Ofir Gerbi" userId="144fd1d6-9023-4717-ba4b-343401a376ce" providerId="ADAL" clId="{7BFD29B5-0CBC-4F6C-AD95-4B956DAE2FA4}" dt="2021-12-24T10:19:14.647" v="1984"/>
          <ac:grpSpMkLst>
            <pc:docMk/>
            <pc:sldMk cId="1735200" sldId="304"/>
            <ac:grpSpMk id="19" creationId="{181A7882-537C-47ED-8832-04001F275838}"/>
          </ac:grpSpMkLst>
        </pc:grpChg>
        <pc:picChg chg="del">
          <ac:chgData name="Ofir Gerbi" userId="144fd1d6-9023-4717-ba4b-343401a376ce" providerId="ADAL" clId="{7BFD29B5-0CBC-4F6C-AD95-4B956DAE2FA4}" dt="2021-12-23T14:16:03.895" v="40" actId="478"/>
          <ac:picMkLst>
            <pc:docMk/>
            <pc:sldMk cId="1735200" sldId="304"/>
            <ac:picMk id="8" creationId="{338ABD69-76C2-44EC-BC47-06CE6B12ACB3}"/>
          </ac:picMkLst>
        </pc:picChg>
        <pc:picChg chg="mod">
          <ac:chgData name="Ofir Gerbi" userId="144fd1d6-9023-4717-ba4b-343401a376ce" providerId="ADAL" clId="{7BFD29B5-0CBC-4F6C-AD95-4B956DAE2FA4}" dt="2021-12-24T10:19:14.647" v="1984"/>
          <ac:picMkLst>
            <pc:docMk/>
            <pc:sldMk cId="1735200" sldId="304"/>
            <ac:picMk id="20" creationId="{A85F0A51-2A3B-4A93-B3D9-6DF6D2F31B40}"/>
          </ac:picMkLst>
        </pc:picChg>
      </pc:sldChg>
      <pc:sldChg chg="addSp delSp modSp mod ord delAnim modAnim">
        <pc:chgData name="Ofir Gerbi" userId="144fd1d6-9023-4717-ba4b-343401a376ce" providerId="ADAL" clId="{7BFD29B5-0CBC-4F6C-AD95-4B956DAE2FA4}" dt="2021-12-24T10:19:18.789" v="1987" actId="20578"/>
        <pc:sldMkLst>
          <pc:docMk/>
          <pc:sldMk cId="2998350427" sldId="305"/>
        </pc:sldMkLst>
        <pc:spChg chg="del">
          <ac:chgData name="Ofir Gerbi" userId="144fd1d6-9023-4717-ba4b-343401a376ce" providerId="ADAL" clId="{7BFD29B5-0CBC-4F6C-AD95-4B956DAE2FA4}" dt="2021-12-23T14:17:06.509" v="58" actId="478"/>
          <ac:spMkLst>
            <pc:docMk/>
            <pc:sldMk cId="2998350427" sldId="305"/>
            <ac:spMk id="5" creationId="{65154485-3BB4-453F-8305-D8770AA270CE}"/>
          </ac:spMkLst>
        </pc:spChg>
        <pc:spChg chg="del">
          <ac:chgData name="Ofir Gerbi" userId="144fd1d6-9023-4717-ba4b-343401a376ce" providerId="ADAL" clId="{7BFD29B5-0CBC-4F6C-AD95-4B956DAE2FA4}" dt="2021-12-23T16:54:49.842" v="1623" actId="478"/>
          <ac:spMkLst>
            <pc:docMk/>
            <pc:sldMk cId="2998350427" sldId="305"/>
            <ac:spMk id="14" creationId="{5A5B221B-C827-4906-9BBE-E3B88B8519AC}"/>
          </ac:spMkLst>
        </pc:spChg>
        <pc:spChg chg="mod">
          <ac:chgData name="Ofir Gerbi" userId="144fd1d6-9023-4717-ba4b-343401a376ce" providerId="ADAL" clId="{7BFD29B5-0CBC-4F6C-AD95-4B956DAE2FA4}" dt="2021-12-24T10:19:00.405" v="1975" actId="1076"/>
          <ac:spMkLst>
            <pc:docMk/>
            <pc:sldMk cId="2998350427" sldId="305"/>
            <ac:spMk id="21" creationId="{F6D40B66-5343-4D50-99C0-F2699CC68FAC}"/>
          </ac:spMkLst>
        </pc:spChg>
        <pc:spChg chg="mod">
          <ac:chgData name="Ofir Gerbi" userId="144fd1d6-9023-4717-ba4b-343401a376ce" providerId="ADAL" clId="{7BFD29B5-0CBC-4F6C-AD95-4B956DAE2FA4}" dt="2021-12-23T15:02:29.862" v="670" actId="207"/>
          <ac:spMkLst>
            <pc:docMk/>
            <pc:sldMk cId="2998350427" sldId="305"/>
            <ac:spMk id="22" creationId="{6FAF3141-24F3-4C30-9C8D-7CBFCB3A2C54}"/>
          </ac:spMkLst>
        </pc:spChg>
        <pc:spChg chg="del">
          <ac:chgData name="Ofir Gerbi" userId="144fd1d6-9023-4717-ba4b-343401a376ce" providerId="ADAL" clId="{7BFD29B5-0CBC-4F6C-AD95-4B956DAE2FA4}" dt="2021-12-23T16:54:52.082" v="1624" actId="478"/>
          <ac:spMkLst>
            <pc:docMk/>
            <pc:sldMk cId="2998350427" sldId="305"/>
            <ac:spMk id="23" creationId="{D84A0454-FD9D-456D-AE58-2322DF2D9786}"/>
          </ac:spMkLst>
        </pc:spChg>
        <pc:spChg chg="mod">
          <ac:chgData name="Ofir Gerbi" userId="144fd1d6-9023-4717-ba4b-343401a376ce" providerId="ADAL" clId="{7BFD29B5-0CBC-4F6C-AD95-4B956DAE2FA4}" dt="2021-12-23T15:02:36.730" v="671" actId="207"/>
          <ac:spMkLst>
            <pc:docMk/>
            <pc:sldMk cId="2998350427" sldId="305"/>
            <ac:spMk id="29" creationId="{7EFA8EA8-7A15-4465-A434-51A5B3A054ED}"/>
          </ac:spMkLst>
        </pc:spChg>
        <pc:spChg chg="del mod">
          <ac:chgData name="Ofir Gerbi" userId="144fd1d6-9023-4717-ba4b-343401a376ce" providerId="ADAL" clId="{7BFD29B5-0CBC-4F6C-AD95-4B956DAE2FA4}" dt="2021-12-23T16:54:56.519" v="1627" actId="478"/>
          <ac:spMkLst>
            <pc:docMk/>
            <pc:sldMk cId="2998350427" sldId="305"/>
            <ac:spMk id="30" creationId="{BBE3E475-ADD6-4172-B0EC-02B2F1261E62}"/>
          </ac:spMkLst>
        </pc:spChg>
        <pc:spChg chg="mod">
          <ac:chgData name="Ofir Gerbi" userId="144fd1d6-9023-4717-ba4b-343401a376ce" providerId="ADAL" clId="{7BFD29B5-0CBC-4F6C-AD95-4B956DAE2FA4}" dt="2021-12-23T15:02:39.500" v="672" actId="207"/>
          <ac:spMkLst>
            <pc:docMk/>
            <pc:sldMk cId="2998350427" sldId="305"/>
            <ac:spMk id="36" creationId="{3ADBC37B-DEC0-4978-AA7E-04982AF1E78E}"/>
          </ac:spMkLst>
        </pc:spChg>
        <pc:spChg chg="del">
          <ac:chgData name="Ofir Gerbi" userId="144fd1d6-9023-4717-ba4b-343401a376ce" providerId="ADAL" clId="{7BFD29B5-0CBC-4F6C-AD95-4B956DAE2FA4}" dt="2021-12-23T16:54:58.181" v="1628" actId="478"/>
          <ac:spMkLst>
            <pc:docMk/>
            <pc:sldMk cId="2998350427" sldId="305"/>
            <ac:spMk id="37" creationId="{5803FF32-A44B-4CD3-B3EC-8F4C0B340216}"/>
          </ac:spMkLst>
        </pc:spChg>
        <pc:spChg chg="mod">
          <ac:chgData name="Ofir Gerbi" userId="144fd1d6-9023-4717-ba4b-343401a376ce" providerId="ADAL" clId="{7BFD29B5-0CBC-4F6C-AD95-4B956DAE2FA4}" dt="2021-12-23T15:02:42.675" v="673" actId="207"/>
          <ac:spMkLst>
            <pc:docMk/>
            <pc:sldMk cId="2998350427" sldId="305"/>
            <ac:spMk id="43" creationId="{65168D3D-F3F2-454B-8D9C-E8FBD69995F3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44" creationId="{AF604301-7F89-457D-8E28-D74E409EB7B3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45" creationId="{F6347C26-6267-4D8A-91B9-0FA31000CB07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46" creationId="{22F5B92F-5C66-4717-B8BA-38521911D705}"/>
          </ac:spMkLst>
        </pc:spChg>
        <pc:spChg chg="mod">
          <ac:chgData name="Ofir Gerbi" userId="144fd1d6-9023-4717-ba4b-343401a376ce" providerId="ADAL" clId="{7BFD29B5-0CBC-4F6C-AD95-4B956DAE2FA4}" dt="2021-12-24T10:18:46.471" v="1973"/>
          <ac:spMkLst>
            <pc:docMk/>
            <pc:sldMk cId="2998350427" sldId="305"/>
            <ac:spMk id="46" creationId="{C2FB814F-437D-42D1-BCD3-01513DA114D2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47" creationId="{67FE8D1A-24FD-4A60-81B2-1704F378390E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48" creationId="{65CEB375-90AB-45A5-9BD1-5F09A2E1F0DE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49" creationId="{54687A7E-13FE-4F57-9547-A075AF666760}"/>
          </ac:spMkLst>
        </pc:spChg>
        <pc:spChg chg="mod">
          <ac:chgData name="Ofir Gerbi" userId="144fd1d6-9023-4717-ba4b-343401a376ce" providerId="ADAL" clId="{7BFD29B5-0CBC-4F6C-AD95-4B956DAE2FA4}" dt="2021-12-24T10:18:46.471" v="1973"/>
          <ac:spMkLst>
            <pc:docMk/>
            <pc:sldMk cId="2998350427" sldId="305"/>
            <ac:spMk id="49" creationId="{D2844C0F-9B9A-47F5-B054-B3EC41088CEE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50" creationId="{46D872B4-9C99-4336-ACF1-588EDD6F4B4F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51" creationId="{02A6FA06-1287-4429-8E44-B3FCFBCAE839}"/>
          </ac:spMkLst>
        </pc:spChg>
        <pc:spChg chg="mod">
          <ac:chgData name="Ofir Gerbi" userId="144fd1d6-9023-4717-ba4b-343401a376ce" providerId="ADAL" clId="{7BFD29B5-0CBC-4F6C-AD95-4B956DAE2FA4}" dt="2021-12-24T10:19:00.405" v="1975" actId="1076"/>
          <ac:spMkLst>
            <pc:docMk/>
            <pc:sldMk cId="2998350427" sldId="305"/>
            <ac:spMk id="52" creationId="{BAEE0996-4AFA-4E10-9EF9-A3A63F2FA6F9}"/>
          </ac:spMkLst>
        </pc:spChg>
        <pc:spChg chg="mod">
          <ac:chgData name="Ofir Gerbi" userId="144fd1d6-9023-4717-ba4b-343401a376ce" providerId="ADAL" clId="{7BFD29B5-0CBC-4F6C-AD95-4B956DAE2FA4}" dt="2021-12-23T15:02:36.730" v="671" actId="207"/>
          <ac:spMkLst>
            <pc:docMk/>
            <pc:sldMk cId="2998350427" sldId="305"/>
            <ac:spMk id="53" creationId="{1C84D693-4D30-4BD5-86F0-07B2FA8025CA}"/>
          </ac:spMkLst>
        </pc:spChg>
        <pc:spChg chg="mod">
          <ac:chgData name="Ofir Gerbi" userId="144fd1d6-9023-4717-ba4b-343401a376ce" providerId="ADAL" clId="{7BFD29B5-0CBC-4F6C-AD95-4B956DAE2FA4}" dt="2021-12-23T15:02:42.675" v="673" actId="207"/>
          <ac:spMkLst>
            <pc:docMk/>
            <pc:sldMk cId="2998350427" sldId="305"/>
            <ac:spMk id="54" creationId="{1EE8EF3C-8FF7-4FDF-95D3-8A4246AFDFB3}"/>
          </ac:spMkLst>
        </pc:spChg>
        <pc:spChg chg="mod">
          <ac:chgData name="Ofir Gerbi" userId="144fd1d6-9023-4717-ba4b-343401a376ce" providerId="ADAL" clId="{7BFD29B5-0CBC-4F6C-AD95-4B956DAE2FA4}" dt="2021-12-23T15:02:39.500" v="672" actId="207"/>
          <ac:spMkLst>
            <pc:docMk/>
            <pc:sldMk cId="2998350427" sldId="305"/>
            <ac:spMk id="55" creationId="{FA513F5C-F16A-4640-BF44-5134A3DFAB0B}"/>
          </ac:spMkLst>
        </pc:spChg>
        <pc:spChg chg="add del mod">
          <ac:chgData name="Ofir Gerbi" userId="144fd1d6-9023-4717-ba4b-343401a376ce" providerId="ADAL" clId="{7BFD29B5-0CBC-4F6C-AD95-4B956DAE2FA4}" dt="2021-12-23T14:17:05.211" v="57"/>
          <ac:spMkLst>
            <pc:docMk/>
            <pc:sldMk cId="2998350427" sldId="305"/>
            <ac:spMk id="56" creationId="{F359296C-44C0-4171-B5A4-0BD5C861C6D3}"/>
          </ac:spMkLst>
        </pc:spChg>
        <pc:spChg chg="add del mod">
          <ac:chgData name="Ofir Gerbi" userId="144fd1d6-9023-4717-ba4b-343401a376ce" providerId="ADAL" clId="{7BFD29B5-0CBC-4F6C-AD95-4B956DAE2FA4}" dt="2021-12-23T15:38:36.671" v="969" actId="478"/>
          <ac:spMkLst>
            <pc:docMk/>
            <pc:sldMk cId="2998350427" sldId="305"/>
            <ac:spMk id="57" creationId="{183246EB-2F9D-460F-8092-FD2F104976B6}"/>
          </ac:spMkLst>
        </pc:spChg>
        <pc:spChg chg="add mod">
          <ac:chgData name="Ofir Gerbi" userId="144fd1d6-9023-4717-ba4b-343401a376ce" providerId="ADAL" clId="{7BFD29B5-0CBC-4F6C-AD95-4B956DAE2FA4}" dt="2021-12-23T17:07:21.772" v="1952"/>
          <ac:spMkLst>
            <pc:docMk/>
            <pc:sldMk cId="2998350427" sldId="305"/>
            <ac:spMk id="58" creationId="{9A661577-774B-4C56-9755-6AE1798A7AA1}"/>
          </ac:spMkLst>
        </pc:spChg>
        <pc:spChg chg="add mod">
          <ac:chgData name="Ofir Gerbi" userId="144fd1d6-9023-4717-ba4b-343401a376ce" providerId="ADAL" clId="{7BFD29B5-0CBC-4F6C-AD95-4B956DAE2FA4}" dt="2021-12-23T15:39:36.591" v="981" actId="408"/>
          <ac:spMkLst>
            <pc:docMk/>
            <pc:sldMk cId="2998350427" sldId="305"/>
            <ac:spMk id="59" creationId="{629E7A77-E628-49DA-A60F-04FF0A80C870}"/>
          </ac:spMkLst>
        </pc:spChg>
        <pc:spChg chg="add mod">
          <ac:chgData name="Ofir Gerbi" userId="144fd1d6-9023-4717-ba4b-343401a376ce" providerId="ADAL" clId="{7BFD29B5-0CBC-4F6C-AD95-4B956DAE2FA4}" dt="2021-12-23T15:39:36.591" v="981" actId="408"/>
          <ac:spMkLst>
            <pc:docMk/>
            <pc:sldMk cId="2998350427" sldId="305"/>
            <ac:spMk id="60" creationId="{32EF3512-3589-4571-BE76-DF94A6FFD2B9}"/>
          </ac:spMkLst>
        </pc:spChg>
        <pc:spChg chg="add mod">
          <ac:chgData name="Ofir Gerbi" userId="144fd1d6-9023-4717-ba4b-343401a376ce" providerId="ADAL" clId="{7BFD29B5-0CBC-4F6C-AD95-4B956DAE2FA4}" dt="2021-12-23T15:39:36.591" v="981" actId="408"/>
          <ac:spMkLst>
            <pc:docMk/>
            <pc:sldMk cId="2998350427" sldId="305"/>
            <ac:spMk id="61" creationId="{4FC051F6-5BFE-41DE-B072-061D349384F1}"/>
          </ac:spMkLst>
        </pc:spChg>
        <pc:spChg chg="add mod">
          <ac:chgData name="Ofir Gerbi" userId="144fd1d6-9023-4717-ba4b-343401a376ce" providerId="ADAL" clId="{7BFD29B5-0CBC-4F6C-AD95-4B956DAE2FA4}" dt="2021-12-23T15:39:36.591" v="981" actId="408"/>
          <ac:spMkLst>
            <pc:docMk/>
            <pc:sldMk cId="2998350427" sldId="305"/>
            <ac:spMk id="62" creationId="{E0BCAE9D-1F3C-4412-9165-6E8E31364630}"/>
          </ac:spMkLst>
        </pc:spChg>
        <pc:spChg chg="add mod">
          <ac:chgData name="Ofir Gerbi" userId="144fd1d6-9023-4717-ba4b-343401a376ce" providerId="ADAL" clId="{7BFD29B5-0CBC-4F6C-AD95-4B956DAE2FA4}" dt="2021-12-23T15:39:36.591" v="981" actId="408"/>
          <ac:spMkLst>
            <pc:docMk/>
            <pc:sldMk cId="2998350427" sldId="305"/>
            <ac:spMk id="63" creationId="{1B715F09-260C-44F9-AE0B-252592FF350B}"/>
          </ac:spMkLst>
        </pc:spChg>
        <pc:spChg chg="add del mod">
          <ac:chgData name="Ofir Gerbi" userId="144fd1d6-9023-4717-ba4b-343401a376ce" providerId="ADAL" clId="{7BFD29B5-0CBC-4F6C-AD95-4B956DAE2FA4}" dt="2021-12-23T15:38:38.019" v="970" actId="478"/>
          <ac:spMkLst>
            <pc:docMk/>
            <pc:sldMk cId="2998350427" sldId="305"/>
            <ac:spMk id="64" creationId="{56734B34-F147-4A10-AA4F-0FE1500188A5}"/>
          </ac:spMkLst>
        </pc:spChg>
        <pc:spChg chg="add mod">
          <ac:chgData name="Ofir Gerbi" userId="144fd1d6-9023-4717-ba4b-343401a376ce" providerId="ADAL" clId="{7BFD29B5-0CBC-4F6C-AD95-4B956DAE2FA4}" dt="2021-12-23T14:17:07.206" v="59"/>
          <ac:spMkLst>
            <pc:docMk/>
            <pc:sldMk cId="2998350427" sldId="305"/>
            <ac:spMk id="65" creationId="{61A3BBC7-0D78-437B-9E8D-21C47CDB0F4A}"/>
          </ac:spMkLst>
        </pc:spChg>
        <pc:spChg chg="add mod">
          <ac:chgData name="Ofir Gerbi" userId="144fd1d6-9023-4717-ba4b-343401a376ce" providerId="ADAL" clId="{7BFD29B5-0CBC-4F6C-AD95-4B956DAE2FA4}" dt="2021-12-23T15:38:38.806" v="971"/>
          <ac:spMkLst>
            <pc:docMk/>
            <pc:sldMk cId="2998350427" sldId="305"/>
            <ac:spMk id="66" creationId="{39530E35-B79D-4A36-80DE-1DFE0AC381C3}"/>
          </ac:spMkLst>
        </pc:spChg>
        <pc:grpChg chg="add mod">
          <ac:chgData name="Ofir Gerbi" userId="144fd1d6-9023-4717-ba4b-343401a376ce" providerId="ADAL" clId="{7BFD29B5-0CBC-4F6C-AD95-4B956DAE2FA4}" dt="2021-12-24T10:18:46.471" v="1973"/>
          <ac:grpSpMkLst>
            <pc:docMk/>
            <pc:sldMk cId="2998350427" sldId="305"/>
            <ac:grpSpMk id="45" creationId="{31602A47-4D46-44CD-B255-F1BFC65F2749}"/>
          </ac:grpSpMkLst>
        </pc:grpChg>
        <pc:grpChg chg="mod">
          <ac:chgData name="Ofir Gerbi" userId="144fd1d6-9023-4717-ba4b-343401a376ce" providerId="ADAL" clId="{7BFD29B5-0CBC-4F6C-AD95-4B956DAE2FA4}" dt="2021-12-24T10:18:46.471" v="1973"/>
          <ac:grpSpMkLst>
            <pc:docMk/>
            <pc:sldMk cId="2998350427" sldId="305"/>
            <ac:grpSpMk id="47" creationId="{C17EFAFE-352D-4144-BD9E-758C3BC63974}"/>
          </ac:grpSpMkLst>
        </pc:grpChg>
        <pc:picChg chg="del">
          <ac:chgData name="Ofir Gerbi" userId="144fd1d6-9023-4717-ba4b-343401a376ce" providerId="ADAL" clId="{7BFD29B5-0CBC-4F6C-AD95-4B956DAE2FA4}" dt="2021-12-23T14:17:06.509" v="58" actId="478"/>
          <ac:picMkLst>
            <pc:docMk/>
            <pc:sldMk cId="2998350427" sldId="305"/>
            <ac:picMk id="8" creationId="{BCE4DA45-D3E9-408F-8BE7-E0D9DAAC39BF}"/>
          </ac:picMkLst>
        </pc:picChg>
        <pc:picChg chg="mod">
          <ac:chgData name="Ofir Gerbi" userId="144fd1d6-9023-4717-ba4b-343401a376ce" providerId="ADAL" clId="{7BFD29B5-0CBC-4F6C-AD95-4B956DAE2FA4}" dt="2021-12-24T10:18:46.471" v="1973"/>
          <ac:picMkLst>
            <pc:docMk/>
            <pc:sldMk cId="2998350427" sldId="305"/>
            <ac:picMk id="48" creationId="{8EEBDC4D-7C5C-4660-BE33-1E6C8969932A}"/>
          </ac:picMkLst>
        </pc:picChg>
        <pc:cxnChg chg="mod">
          <ac:chgData name="Ofir Gerbi" userId="144fd1d6-9023-4717-ba4b-343401a376ce" providerId="ADAL" clId="{7BFD29B5-0CBC-4F6C-AD95-4B956DAE2FA4}" dt="2021-12-23T16:52:13.074" v="1612" actId="14100"/>
          <ac:cxnSpMkLst>
            <pc:docMk/>
            <pc:sldMk cId="2998350427" sldId="305"/>
            <ac:cxnSpMk id="9" creationId="{3524B391-D16D-4547-A768-EAAA968127A2}"/>
          </ac:cxnSpMkLst>
        </pc:cxnChg>
        <pc:cxnChg chg="mod">
          <ac:chgData name="Ofir Gerbi" userId="144fd1d6-9023-4717-ba4b-343401a376ce" providerId="ADAL" clId="{7BFD29B5-0CBC-4F6C-AD95-4B956DAE2FA4}" dt="2021-12-23T16:52:20.950" v="1614" actId="14100"/>
          <ac:cxnSpMkLst>
            <pc:docMk/>
            <pc:sldMk cId="2998350427" sldId="305"/>
            <ac:cxnSpMk id="10" creationId="{4A43C113-5B75-413C-BFDA-EB45694324BF}"/>
          </ac:cxnSpMkLst>
        </pc:cxnChg>
        <pc:cxnChg chg="mod">
          <ac:chgData name="Ofir Gerbi" userId="144fd1d6-9023-4717-ba4b-343401a376ce" providerId="ADAL" clId="{7BFD29B5-0CBC-4F6C-AD95-4B956DAE2FA4}" dt="2021-12-23T16:52:23.756" v="1615" actId="14100"/>
          <ac:cxnSpMkLst>
            <pc:docMk/>
            <pc:sldMk cId="2998350427" sldId="305"/>
            <ac:cxnSpMk id="11" creationId="{57ED7FE5-04AE-448A-A85D-F3C5176B8219}"/>
          </ac:cxnSpMkLst>
        </pc:cxnChg>
        <pc:cxnChg chg="mod">
          <ac:chgData name="Ofir Gerbi" userId="144fd1d6-9023-4717-ba4b-343401a376ce" providerId="ADAL" clId="{7BFD29B5-0CBC-4F6C-AD95-4B956DAE2FA4}" dt="2021-12-23T16:52:33.789" v="1617" actId="14100"/>
          <ac:cxnSpMkLst>
            <pc:docMk/>
            <pc:sldMk cId="2998350427" sldId="305"/>
            <ac:cxnSpMk id="12" creationId="{4146D8D0-85FF-48C1-9B66-E328D4A73CA8}"/>
          </ac:cxnSpMkLst>
        </pc:cxnChg>
        <pc:cxnChg chg="mod">
          <ac:chgData name="Ofir Gerbi" userId="144fd1d6-9023-4717-ba4b-343401a376ce" providerId="ADAL" clId="{7BFD29B5-0CBC-4F6C-AD95-4B956DAE2FA4}" dt="2021-12-23T16:52:31.128" v="1616" actId="14100"/>
          <ac:cxnSpMkLst>
            <pc:docMk/>
            <pc:sldMk cId="2998350427" sldId="305"/>
            <ac:cxnSpMk id="13" creationId="{6458BB44-F344-4E40-8176-D10EF0936939}"/>
          </ac:cxnSpMkLst>
        </pc:cxnChg>
        <pc:cxnChg chg="mod">
          <ac:chgData name="Ofir Gerbi" userId="144fd1d6-9023-4717-ba4b-343401a376ce" providerId="ADAL" clId="{7BFD29B5-0CBC-4F6C-AD95-4B956DAE2FA4}" dt="2021-12-24T10:18:53.905" v="1974" actId="14100"/>
          <ac:cxnSpMkLst>
            <pc:docMk/>
            <pc:sldMk cId="2998350427" sldId="305"/>
            <ac:cxnSpMk id="20" creationId="{8ACF6FA5-2347-4E7B-8371-AFC6DAE023A7}"/>
          </ac:cxnSpMkLst>
        </pc:cxnChg>
      </pc:sldChg>
      <pc:sldChg chg="addSp delSp modSp mod modAnim">
        <pc:chgData name="Ofir Gerbi" userId="144fd1d6-9023-4717-ba4b-343401a376ce" providerId="ADAL" clId="{7BFD29B5-0CBC-4F6C-AD95-4B956DAE2FA4}" dt="2021-12-26T21:36:36.447" v="2835" actId="1076"/>
        <pc:sldMkLst>
          <pc:docMk/>
          <pc:sldMk cId="688405645" sldId="308"/>
        </pc:sldMkLst>
        <pc:spChg chg="del">
          <ac:chgData name="Ofir Gerbi" userId="144fd1d6-9023-4717-ba4b-343401a376ce" providerId="ADAL" clId="{7BFD29B5-0CBC-4F6C-AD95-4B956DAE2FA4}" dt="2021-12-23T14:17:36.445" v="68" actId="478"/>
          <ac:spMkLst>
            <pc:docMk/>
            <pc:sldMk cId="688405645" sldId="308"/>
            <ac:spMk id="5" creationId="{65154485-3BB4-453F-8305-D8770AA270CE}"/>
          </ac:spMkLst>
        </pc:spChg>
        <pc:spChg chg="mod">
          <ac:chgData name="Ofir Gerbi" userId="144fd1d6-9023-4717-ba4b-343401a376ce" providerId="ADAL" clId="{7BFD29B5-0CBC-4F6C-AD95-4B956DAE2FA4}" dt="2021-12-26T21:36:36.447" v="2835" actId="1076"/>
          <ac:spMkLst>
            <pc:docMk/>
            <pc:sldMk cId="688405645" sldId="308"/>
            <ac:spMk id="7" creationId="{4A4C260E-B07E-4A7D-B017-CCEEE6DC8F9E}"/>
          </ac:spMkLst>
        </pc:spChg>
        <pc:spChg chg="add mod">
          <ac:chgData name="Ofir Gerbi" userId="144fd1d6-9023-4717-ba4b-343401a376ce" providerId="ADAL" clId="{7BFD29B5-0CBC-4F6C-AD95-4B956DAE2FA4}" dt="2021-12-23T14:17:37.181" v="69"/>
          <ac:spMkLst>
            <pc:docMk/>
            <pc:sldMk cId="688405645" sldId="308"/>
            <ac:spMk id="9" creationId="{CD0FD4BF-A9BF-49E9-933B-A3E9060BE2E8}"/>
          </ac:spMkLst>
        </pc:spChg>
        <pc:spChg chg="add mod">
          <ac:chgData name="Ofir Gerbi" userId="144fd1d6-9023-4717-ba4b-343401a376ce" providerId="ADAL" clId="{7BFD29B5-0CBC-4F6C-AD95-4B956DAE2FA4}" dt="2021-12-23T17:07:23.443" v="1954"/>
          <ac:spMkLst>
            <pc:docMk/>
            <pc:sldMk cId="688405645" sldId="308"/>
            <ac:spMk id="10" creationId="{C3A17829-EE54-48C3-A8D9-32FAC798F1C6}"/>
          </ac:spMkLst>
        </pc:spChg>
        <pc:spChg chg="add mod">
          <ac:chgData name="Ofir Gerbi" userId="144fd1d6-9023-4717-ba4b-343401a376ce" providerId="ADAL" clId="{7BFD29B5-0CBC-4F6C-AD95-4B956DAE2FA4}" dt="2021-12-23T15:40:20.710" v="990" actId="408"/>
          <ac:spMkLst>
            <pc:docMk/>
            <pc:sldMk cId="688405645" sldId="308"/>
            <ac:spMk id="11" creationId="{7326837E-BACB-4141-8F2E-3972F49B7283}"/>
          </ac:spMkLst>
        </pc:spChg>
        <pc:spChg chg="add mod">
          <ac:chgData name="Ofir Gerbi" userId="144fd1d6-9023-4717-ba4b-343401a376ce" providerId="ADAL" clId="{7BFD29B5-0CBC-4F6C-AD95-4B956DAE2FA4}" dt="2021-12-23T15:40:20.710" v="990" actId="408"/>
          <ac:spMkLst>
            <pc:docMk/>
            <pc:sldMk cId="688405645" sldId="308"/>
            <ac:spMk id="12" creationId="{841B7BE9-FD10-4894-A3D9-E2BC21B9519E}"/>
          </ac:spMkLst>
        </pc:spChg>
        <pc:spChg chg="add mod">
          <ac:chgData name="Ofir Gerbi" userId="144fd1d6-9023-4717-ba4b-343401a376ce" providerId="ADAL" clId="{7BFD29B5-0CBC-4F6C-AD95-4B956DAE2FA4}" dt="2021-12-23T15:40:20.710" v="990" actId="408"/>
          <ac:spMkLst>
            <pc:docMk/>
            <pc:sldMk cId="688405645" sldId="308"/>
            <ac:spMk id="13" creationId="{289A8F7A-558D-4A70-BAC4-78ED50C1913C}"/>
          </ac:spMkLst>
        </pc:spChg>
        <pc:spChg chg="add mod">
          <ac:chgData name="Ofir Gerbi" userId="144fd1d6-9023-4717-ba4b-343401a376ce" providerId="ADAL" clId="{7BFD29B5-0CBC-4F6C-AD95-4B956DAE2FA4}" dt="2021-12-23T15:40:20.710" v="990" actId="408"/>
          <ac:spMkLst>
            <pc:docMk/>
            <pc:sldMk cId="688405645" sldId="308"/>
            <ac:spMk id="14" creationId="{D475A1D7-3766-4B30-85E6-D4FCAA95E45C}"/>
          </ac:spMkLst>
        </pc:spChg>
        <pc:spChg chg="add mod">
          <ac:chgData name="Ofir Gerbi" userId="144fd1d6-9023-4717-ba4b-343401a376ce" providerId="ADAL" clId="{7BFD29B5-0CBC-4F6C-AD95-4B956DAE2FA4}" dt="2021-12-23T15:40:20.710" v="990" actId="408"/>
          <ac:spMkLst>
            <pc:docMk/>
            <pc:sldMk cId="688405645" sldId="308"/>
            <ac:spMk id="15" creationId="{ED464E2D-2E2A-40A2-91AE-1FE6CEC68DBA}"/>
          </ac:spMkLst>
        </pc:spChg>
        <pc:spChg chg="add del mod">
          <ac:chgData name="Ofir Gerbi" userId="144fd1d6-9023-4717-ba4b-343401a376ce" providerId="ADAL" clId="{7BFD29B5-0CBC-4F6C-AD95-4B956DAE2FA4}" dt="2021-12-23T15:38:42.228" v="972" actId="478"/>
          <ac:spMkLst>
            <pc:docMk/>
            <pc:sldMk cId="688405645" sldId="308"/>
            <ac:spMk id="16" creationId="{BDE95596-3555-4C40-928E-973B5F97EED1}"/>
          </ac:spMkLst>
        </pc:spChg>
        <pc:spChg chg="add mod">
          <ac:chgData name="Ofir Gerbi" userId="144fd1d6-9023-4717-ba4b-343401a376ce" providerId="ADAL" clId="{7BFD29B5-0CBC-4F6C-AD95-4B956DAE2FA4}" dt="2021-12-23T14:17:50.023" v="72" actId="14100"/>
          <ac:spMkLst>
            <pc:docMk/>
            <pc:sldMk cId="688405645" sldId="308"/>
            <ac:spMk id="17" creationId="{129B63FC-5FC8-4812-8274-FD8021F51BE5}"/>
          </ac:spMkLst>
        </pc:spChg>
        <pc:spChg chg="add mod">
          <ac:chgData name="Ofir Gerbi" userId="144fd1d6-9023-4717-ba4b-343401a376ce" providerId="ADAL" clId="{7BFD29B5-0CBC-4F6C-AD95-4B956DAE2FA4}" dt="2021-12-26T21:36:36.447" v="2835" actId="1076"/>
          <ac:spMkLst>
            <pc:docMk/>
            <pc:sldMk cId="688405645" sldId="308"/>
            <ac:spMk id="18" creationId="{DAB994D0-8414-4D88-A55D-E9EC7F8512D7}"/>
          </ac:spMkLst>
        </pc:spChg>
        <pc:spChg chg="add mod">
          <ac:chgData name="Ofir Gerbi" userId="144fd1d6-9023-4717-ba4b-343401a376ce" providerId="ADAL" clId="{7BFD29B5-0CBC-4F6C-AD95-4B956DAE2FA4}" dt="2021-12-23T15:38:42.968" v="973"/>
          <ac:spMkLst>
            <pc:docMk/>
            <pc:sldMk cId="688405645" sldId="308"/>
            <ac:spMk id="19" creationId="{1BF9DC7B-E066-4267-90ED-D6CFEE2AFAFD}"/>
          </ac:spMkLst>
        </pc:spChg>
        <pc:spChg chg="mod">
          <ac:chgData name="Ofir Gerbi" userId="144fd1d6-9023-4717-ba4b-343401a376ce" providerId="ADAL" clId="{7BFD29B5-0CBC-4F6C-AD95-4B956DAE2FA4}" dt="2021-12-24T10:19:05.182" v="1976"/>
          <ac:spMkLst>
            <pc:docMk/>
            <pc:sldMk cId="688405645" sldId="308"/>
            <ac:spMk id="20" creationId="{DAB0A1EF-B958-4559-B161-1641776F9967}"/>
          </ac:spMkLst>
        </pc:spChg>
        <pc:spChg chg="mod">
          <ac:chgData name="Ofir Gerbi" userId="144fd1d6-9023-4717-ba4b-343401a376ce" providerId="ADAL" clId="{7BFD29B5-0CBC-4F6C-AD95-4B956DAE2FA4}" dt="2021-12-24T10:19:05.182" v="1976"/>
          <ac:spMkLst>
            <pc:docMk/>
            <pc:sldMk cId="688405645" sldId="308"/>
            <ac:spMk id="23" creationId="{DE73B04F-2247-456D-B0E0-CACE75E37BE6}"/>
          </ac:spMkLst>
        </pc:spChg>
        <pc:spChg chg="add del mod">
          <ac:chgData name="Ofir Gerbi" userId="144fd1d6-9023-4717-ba4b-343401a376ce" providerId="ADAL" clId="{7BFD29B5-0CBC-4F6C-AD95-4B956DAE2FA4}" dt="2021-12-24T10:41:49.721" v="2050"/>
          <ac:spMkLst>
            <pc:docMk/>
            <pc:sldMk cId="688405645" sldId="308"/>
            <ac:spMk id="24" creationId="{BEF2AD72-39F4-48A5-BC56-72BBC719A5D8}"/>
          </ac:spMkLst>
        </pc:spChg>
        <pc:spChg chg="add mod">
          <ac:chgData name="Ofir Gerbi" userId="144fd1d6-9023-4717-ba4b-343401a376ce" providerId="ADAL" clId="{7BFD29B5-0CBC-4F6C-AD95-4B956DAE2FA4}" dt="2021-12-26T21:36:36.447" v="2835" actId="1076"/>
          <ac:spMkLst>
            <pc:docMk/>
            <pc:sldMk cId="688405645" sldId="308"/>
            <ac:spMk id="25" creationId="{ADC55342-F551-4FBA-9514-0DFC902DF777}"/>
          </ac:spMkLst>
        </pc:spChg>
        <pc:spChg chg="mod topLvl">
          <ac:chgData name="Ofir Gerbi" userId="144fd1d6-9023-4717-ba4b-343401a376ce" providerId="ADAL" clId="{7BFD29B5-0CBC-4F6C-AD95-4B956DAE2FA4}" dt="2021-12-23T14:36:49.725" v="457" actId="1076"/>
          <ac:spMkLst>
            <pc:docMk/>
            <pc:sldMk cId="688405645" sldId="308"/>
            <ac:spMk id="29" creationId="{09C16605-BFC3-4919-99EA-5F20794E19B9}"/>
          </ac:spMkLst>
        </pc:spChg>
        <pc:spChg chg="mod topLvl">
          <ac:chgData name="Ofir Gerbi" userId="144fd1d6-9023-4717-ba4b-343401a376ce" providerId="ADAL" clId="{7BFD29B5-0CBC-4F6C-AD95-4B956DAE2FA4}" dt="2021-12-23T14:36:49.725" v="457" actId="1076"/>
          <ac:spMkLst>
            <pc:docMk/>
            <pc:sldMk cId="688405645" sldId="308"/>
            <ac:spMk id="30" creationId="{97384048-EF76-4294-8E01-36F961ED8CA9}"/>
          </ac:spMkLst>
        </pc:spChg>
        <pc:grpChg chg="add mod">
          <ac:chgData name="Ofir Gerbi" userId="144fd1d6-9023-4717-ba4b-343401a376ce" providerId="ADAL" clId="{7BFD29B5-0CBC-4F6C-AD95-4B956DAE2FA4}" dt="2021-12-24T10:19:05.182" v="1976"/>
          <ac:grpSpMkLst>
            <pc:docMk/>
            <pc:sldMk cId="688405645" sldId="308"/>
            <ac:grpSpMk id="16" creationId="{6EBFF6D5-6BFF-483E-9CE9-311D0D3F108E}"/>
          </ac:grpSpMkLst>
        </pc:grpChg>
        <pc:grpChg chg="mod">
          <ac:chgData name="Ofir Gerbi" userId="144fd1d6-9023-4717-ba4b-343401a376ce" providerId="ADAL" clId="{7BFD29B5-0CBC-4F6C-AD95-4B956DAE2FA4}" dt="2021-12-24T10:19:05.182" v="1976"/>
          <ac:grpSpMkLst>
            <pc:docMk/>
            <pc:sldMk cId="688405645" sldId="308"/>
            <ac:grpSpMk id="21" creationId="{2F9CE35B-8B40-4D35-91E9-CBC10F683527}"/>
          </ac:grpSpMkLst>
        </pc:grpChg>
        <pc:grpChg chg="del">
          <ac:chgData name="Ofir Gerbi" userId="144fd1d6-9023-4717-ba4b-343401a376ce" providerId="ADAL" clId="{7BFD29B5-0CBC-4F6C-AD95-4B956DAE2FA4}" dt="2021-12-23T14:27:00.822" v="370" actId="165"/>
          <ac:grpSpMkLst>
            <pc:docMk/>
            <pc:sldMk cId="688405645" sldId="308"/>
            <ac:grpSpMk id="28" creationId="{9088CE9E-8181-44B1-8A98-8E0FADCB45E4}"/>
          </ac:grpSpMkLst>
        </pc:grpChg>
        <pc:picChg chg="del">
          <ac:chgData name="Ofir Gerbi" userId="144fd1d6-9023-4717-ba4b-343401a376ce" providerId="ADAL" clId="{7BFD29B5-0CBC-4F6C-AD95-4B956DAE2FA4}" dt="2021-12-23T14:17:36.445" v="68" actId="478"/>
          <ac:picMkLst>
            <pc:docMk/>
            <pc:sldMk cId="688405645" sldId="308"/>
            <ac:picMk id="8" creationId="{BCE4DA45-D3E9-408F-8BE7-E0D9DAAC39BF}"/>
          </ac:picMkLst>
        </pc:picChg>
        <pc:picChg chg="mod">
          <ac:chgData name="Ofir Gerbi" userId="144fd1d6-9023-4717-ba4b-343401a376ce" providerId="ADAL" clId="{7BFD29B5-0CBC-4F6C-AD95-4B956DAE2FA4}" dt="2021-12-24T10:19:05.182" v="1976"/>
          <ac:picMkLst>
            <pc:docMk/>
            <pc:sldMk cId="688405645" sldId="308"/>
            <ac:picMk id="22" creationId="{57CF5E6D-00C7-4734-8B87-B772A072763A}"/>
          </ac:picMkLst>
        </pc:picChg>
      </pc:sldChg>
      <pc:sldChg chg="addSp delSp modSp del mod">
        <pc:chgData name="Ofir Gerbi" userId="144fd1d6-9023-4717-ba4b-343401a376ce" providerId="ADAL" clId="{7BFD29B5-0CBC-4F6C-AD95-4B956DAE2FA4}" dt="2021-12-23T14:36:44.628" v="456" actId="47"/>
        <pc:sldMkLst>
          <pc:docMk/>
          <pc:sldMk cId="4249887403" sldId="311"/>
        </pc:sldMkLst>
        <pc:spChg chg="add del mod">
          <ac:chgData name="Ofir Gerbi" userId="144fd1d6-9023-4717-ba4b-343401a376ce" providerId="ADAL" clId="{7BFD29B5-0CBC-4F6C-AD95-4B956DAE2FA4}" dt="2021-12-23T14:21:01.517" v="130" actId="1076"/>
          <ac:spMkLst>
            <pc:docMk/>
            <pc:sldMk cId="4249887403" sldId="311"/>
            <ac:spMk id="5" creationId="{65154485-3BB4-453F-8305-D8770AA270CE}"/>
          </ac:spMkLst>
        </pc:spChg>
        <pc:spChg chg="add mod ord">
          <ac:chgData name="Ofir Gerbi" userId="144fd1d6-9023-4717-ba4b-343401a376ce" providerId="ADAL" clId="{7BFD29B5-0CBC-4F6C-AD95-4B956DAE2FA4}" dt="2021-12-23T14:20:54.626" v="129" actId="1076"/>
          <ac:spMkLst>
            <pc:docMk/>
            <pc:sldMk cId="4249887403" sldId="311"/>
            <ac:spMk id="10" creationId="{0D8BBEF9-3830-4A10-AF64-50E979C54B63}"/>
          </ac:spMkLst>
        </pc:spChg>
        <pc:spChg chg="add del mod">
          <ac:chgData name="Ofir Gerbi" userId="144fd1d6-9023-4717-ba4b-343401a376ce" providerId="ADAL" clId="{7BFD29B5-0CBC-4F6C-AD95-4B956DAE2FA4}" dt="2021-12-23T14:24:03.988" v="163"/>
          <ac:spMkLst>
            <pc:docMk/>
            <pc:sldMk cId="4249887403" sldId="311"/>
            <ac:spMk id="13" creationId="{CEA2CFBE-96EF-4A6A-B331-FDA1A3F814BD}"/>
          </ac:spMkLst>
        </pc:spChg>
        <pc:spChg chg="add del mod">
          <ac:chgData name="Ofir Gerbi" userId="144fd1d6-9023-4717-ba4b-343401a376ce" providerId="ADAL" clId="{7BFD29B5-0CBC-4F6C-AD95-4B956DAE2FA4}" dt="2021-12-23T14:28:15.736" v="381" actId="478"/>
          <ac:spMkLst>
            <pc:docMk/>
            <pc:sldMk cId="4249887403" sldId="311"/>
            <ac:spMk id="14" creationId="{AB70F410-DDE3-444E-8BE4-C4442CDECCEE}"/>
          </ac:spMkLst>
        </pc:spChg>
        <pc:spChg chg="add del mod">
          <ac:chgData name="Ofir Gerbi" userId="144fd1d6-9023-4717-ba4b-343401a376ce" providerId="ADAL" clId="{7BFD29B5-0CBC-4F6C-AD95-4B956DAE2FA4}" dt="2021-12-23T14:28:16.768" v="382" actId="478"/>
          <ac:spMkLst>
            <pc:docMk/>
            <pc:sldMk cId="4249887403" sldId="311"/>
            <ac:spMk id="15" creationId="{52236C6B-CD63-41FB-94FC-DDA8474466EC}"/>
          </ac:spMkLst>
        </pc:spChg>
        <pc:spChg chg="mod topLvl">
          <ac:chgData name="Ofir Gerbi" userId="144fd1d6-9023-4717-ba4b-343401a376ce" providerId="ADAL" clId="{7BFD29B5-0CBC-4F6C-AD95-4B956DAE2FA4}" dt="2021-12-23T14:36:34.798" v="455" actId="1076"/>
          <ac:spMkLst>
            <pc:docMk/>
            <pc:sldMk cId="4249887403" sldId="311"/>
            <ac:spMk id="24" creationId="{7CEBED73-4FD2-43AB-B3DA-07582EA6F73A}"/>
          </ac:spMkLst>
        </pc:spChg>
        <pc:spChg chg="mod topLvl">
          <ac:chgData name="Ofir Gerbi" userId="144fd1d6-9023-4717-ba4b-343401a376ce" providerId="ADAL" clId="{7BFD29B5-0CBC-4F6C-AD95-4B956DAE2FA4}" dt="2021-12-23T14:36:34.798" v="455" actId="1076"/>
          <ac:spMkLst>
            <pc:docMk/>
            <pc:sldMk cId="4249887403" sldId="311"/>
            <ac:spMk id="25" creationId="{9AA0ED29-90DB-4157-A337-78E855A41DDE}"/>
          </ac:spMkLst>
        </pc:spChg>
        <pc:spChg chg="add del mod topLvl">
          <ac:chgData name="Ofir Gerbi" userId="144fd1d6-9023-4717-ba4b-343401a376ce" providerId="ADAL" clId="{7BFD29B5-0CBC-4F6C-AD95-4B956DAE2FA4}" dt="2021-12-23T14:28:04.459" v="380" actId="165"/>
          <ac:spMkLst>
            <pc:docMk/>
            <pc:sldMk cId="4249887403" sldId="311"/>
            <ac:spMk id="36" creationId="{85549861-48C5-47E8-9C03-3829C9467323}"/>
          </ac:spMkLst>
        </pc:spChg>
        <pc:spChg chg="add del mod topLvl">
          <ac:chgData name="Ofir Gerbi" userId="144fd1d6-9023-4717-ba4b-343401a376ce" providerId="ADAL" clId="{7BFD29B5-0CBC-4F6C-AD95-4B956DAE2FA4}" dt="2021-12-23T14:28:04.459" v="380" actId="165"/>
          <ac:spMkLst>
            <pc:docMk/>
            <pc:sldMk cId="4249887403" sldId="311"/>
            <ac:spMk id="37" creationId="{07D7C253-07BE-471E-8E17-28562D902680}"/>
          </ac:spMkLst>
        </pc:spChg>
        <pc:grpChg chg="del">
          <ac:chgData name="Ofir Gerbi" userId="144fd1d6-9023-4717-ba4b-343401a376ce" providerId="ADAL" clId="{7BFD29B5-0CBC-4F6C-AD95-4B956DAE2FA4}" dt="2021-12-23T14:28:29.883" v="384" actId="165"/>
          <ac:grpSpMkLst>
            <pc:docMk/>
            <pc:sldMk cId="4249887403" sldId="311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BFD29B5-0CBC-4F6C-AD95-4B956DAE2FA4}" dt="2021-12-23T14:28:04.459" v="380" actId="165"/>
          <ac:grpSpMkLst>
            <pc:docMk/>
            <pc:sldMk cId="4249887403" sldId="311"/>
            <ac:grpSpMk id="35" creationId="{7BCDE2E8-F6CA-4ED4-BFAE-85443E3552C3}"/>
          </ac:grpSpMkLst>
        </pc:grpChg>
        <pc:picChg chg="add del mod">
          <ac:chgData name="Ofir Gerbi" userId="144fd1d6-9023-4717-ba4b-343401a376ce" providerId="ADAL" clId="{7BFD29B5-0CBC-4F6C-AD95-4B956DAE2FA4}" dt="2021-12-23T14:36:04.218" v="454" actId="21"/>
          <ac:picMkLst>
            <pc:docMk/>
            <pc:sldMk cId="4249887403" sldId="311"/>
            <ac:picMk id="3" creationId="{BE620387-3BF4-4BDE-9A1D-5C3FCD8B4F82}"/>
          </ac:picMkLst>
        </pc:picChg>
        <pc:picChg chg="add del">
          <ac:chgData name="Ofir Gerbi" userId="144fd1d6-9023-4717-ba4b-343401a376ce" providerId="ADAL" clId="{7BFD29B5-0CBC-4F6C-AD95-4B956DAE2FA4}" dt="2021-12-23T14:19:01.300" v="101" actId="478"/>
          <ac:picMkLst>
            <pc:docMk/>
            <pc:sldMk cId="4249887403" sldId="311"/>
            <ac:picMk id="8" creationId="{BCE4DA45-D3E9-408F-8BE7-E0D9DAAC39BF}"/>
          </ac:picMkLst>
        </pc:picChg>
      </pc:sldChg>
      <pc:sldChg chg="addSp delSp modSp mod setBg addAnim delAnim modAnim">
        <pc:chgData name="Ofir Gerbi" userId="144fd1d6-9023-4717-ba4b-343401a376ce" providerId="ADAL" clId="{7BFD29B5-0CBC-4F6C-AD95-4B956DAE2FA4}" dt="2021-12-25T08:18:02.380" v="2399" actId="1076"/>
        <pc:sldMkLst>
          <pc:docMk/>
          <pc:sldMk cId="1505828632" sldId="313"/>
        </pc:sldMkLst>
        <pc:spChg chg="del">
          <ac:chgData name="Ofir Gerbi" userId="144fd1d6-9023-4717-ba4b-343401a376ce" providerId="ADAL" clId="{7BFD29B5-0CBC-4F6C-AD95-4B956DAE2FA4}" dt="2021-12-23T14:21:46.149" v="133" actId="478"/>
          <ac:spMkLst>
            <pc:docMk/>
            <pc:sldMk cId="1505828632" sldId="313"/>
            <ac:spMk id="5" creationId="{65154485-3BB4-453F-8305-D8770AA270CE}"/>
          </ac:spMkLst>
        </pc:spChg>
        <pc:spChg chg="add mod">
          <ac:chgData name="Ofir Gerbi" userId="144fd1d6-9023-4717-ba4b-343401a376ce" providerId="ADAL" clId="{7BFD29B5-0CBC-4F6C-AD95-4B956DAE2FA4}" dt="2021-12-23T15:43:22.761" v="999" actId="108"/>
          <ac:spMkLst>
            <pc:docMk/>
            <pc:sldMk cId="1505828632" sldId="313"/>
            <ac:spMk id="15" creationId="{07E10712-CA98-48D1-84AD-5F89A8A8028F}"/>
          </ac:spMkLst>
        </pc:spChg>
        <pc:spChg chg="add mod">
          <ac:chgData name="Ofir Gerbi" userId="144fd1d6-9023-4717-ba4b-343401a376ce" providerId="ADAL" clId="{7BFD29B5-0CBC-4F6C-AD95-4B956DAE2FA4}" dt="2021-12-23T14:22:10.762" v="141"/>
          <ac:spMkLst>
            <pc:docMk/>
            <pc:sldMk cId="1505828632" sldId="313"/>
            <ac:spMk id="16" creationId="{B0D0CC0C-06D9-400A-B180-2850C4B52C20}"/>
          </ac:spMkLst>
        </pc:spChg>
        <pc:spChg chg="add del mod">
          <ac:chgData name="Ofir Gerbi" userId="144fd1d6-9023-4717-ba4b-343401a376ce" providerId="ADAL" clId="{7BFD29B5-0CBC-4F6C-AD95-4B956DAE2FA4}" dt="2021-12-23T14:30:01.529" v="408" actId="21"/>
          <ac:spMkLst>
            <pc:docMk/>
            <pc:sldMk cId="1505828632" sldId="313"/>
            <ac:spMk id="17" creationId="{4792BDCB-268A-41F1-BB19-72C58CBD1929}"/>
          </ac:spMkLst>
        </pc:spChg>
        <pc:spChg chg="mod">
          <ac:chgData name="Ofir Gerbi" userId="144fd1d6-9023-4717-ba4b-343401a376ce" providerId="ADAL" clId="{7BFD29B5-0CBC-4F6C-AD95-4B956DAE2FA4}" dt="2021-12-24T10:19:06.967" v="1978"/>
          <ac:spMkLst>
            <pc:docMk/>
            <pc:sldMk cId="1505828632" sldId="313"/>
            <ac:spMk id="18" creationId="{99E8CE73-F6A5-4CFE-915E-090722C9E3E1}"/>
          </ac:spMkLst>
        </pc:spChg>
        <pc:spChg chg="add del mod">
          <ac:chgData name="Ofir Gerbi" userId="144fd1d6-9023-4717-ba4b-343401a376ce" providerId="ADAL" clId="{7BFD29B5-0CBC-4F6C-AD95-4B956DAE2FA4}" dt="2021-12-25T08:17:55.325" v="2397"/>
          <ac:spMkLst>
            <pc:docMk/>
            <pc:sldMk cId="1505828632" sldId="313"/>
            <ac:spMk id="20" creationId="{33B97037-3558-44EB-9312-FB4AF612670D}"/>
          </ac:spMkLst>
        </pc:spChg>
        <pc:spChg chg="mod">
          <ac:chgData name="Ofir Gerbi" userId="144fd1d6-9023-4717-ba4b-343401a376ce" providerId="ADAL" clId="{7BFD29B5-0CBC-4F6C-AD95-4B956DAE2FA4}" dt="2021-12-24T10:19:06.967" v="1978"/>
          <ac:spMkLst>
            <pc:docMk/>
            <pc:sldMk cId="1505828632" sldId="313"/>
            <ac:spMk id="21" creationId="{81FB6DCB-9346-4ECE-9E7E-D4816A311ABA}"/>
          </ac:spMkLst>
        </pc:spChg>
        <pc:spChg chg="mod topLvl">
          <ac:chgData name="Ofir Gerbi" userId="144fd1d6-9023-4717-ba4b-343401a376ce" providerId="ADAL" clId="{7BFD29B5-0CBC-4F6C-AD95-4B956DAE2FA4}" dt="2021-12-23T15:44:26.012" v="1012"/>
          <ac:spMkLst>
            <pc:docMk/>
            <pc:sldMk cId="1505828632" sldId="313"/>
            <ac:spMk id="22" creationId="{510862C4-5F2F-4C92-B703-93DB82F261BC}"/>
          </ac:spMkLst>
        </pc:spChg>
        <pc:spChg chg="mod topLvl">
          <ac:chgData name="Ofir Gerbi" userId="144fd1d6-9023-4717-ba4b-343401a376ce" providerId="ADAL" clId="{7BFD29B5-0CBC-4F6C-AD95-4B956DAE2FA4}" dt="2021-12-23T14:50:04.686" v="536" actId="338"/>
          <ac:spMkLst>
            <pc:docMk/>
            <pc:sldMk cId="1505828632" sldId="313"/>
            <ac:spMk id="23" creationId="{EB69A9AC-5A20-4A0A-AE35-FC348A203107}"/>
          </ac:spMkLst>
        </pc:spChg>
        <pc:spChg chg="mod ord topLvl">
          <ac:chgData name="Ofir Gerbi" userId="144fd1d6-9023-4717-ba4b-343401a376ce" providerId="ADAL" clId="{7BFD29B5-0CBC-4F6C-AD95-4B956DAE2FA4}" dt="2021-12-23T15:44:14.793" v="1008" actId="108"/>
          <ac:spMkLst>
            <pc:docMk/>
            <pc:sldMk cId="1505828632" sldId="313"/>
            <ac:spMk id="24" creationId="{7CEBED73-4FD2-43AB-B3DA-07582EA6F73A}"/>
          </ac:spMkLst>
        </pc:spChg>
        <pc:spChg chg="mod ord topLvl">
          <ac:chgData name="Ofir Gerbi" userId="144fd1d6-9023-4717-ba4b-343401a376ce" providerId="ADAL" clId="{7BFD29B5-0CBC-4F6C-AD95-4B956DAE2FA4}" dt="2021-12-23T14:50:04.686" v="536" actId="338"/>
          <ac:spMkLst>
            <pc:docMk/>
            <pc:sldMk cId="1505828632" sldId="313"/>
            <ac:spMk id="25" creationId="{9AA0ED29-90DB-4157-A337-78E855A41DDE}"/>
          </ac:spMkLst>
        </pc:spChg>
        <pc:spChg chg="add del mod">
          <ac:chgData name="Ofir Gerbi" userId="144fd1d6-9023-4717-ba4b-343401a376ce" providerId="ADAL" clId="{7BFD29B5-0CBC-4F6C-AD95-4B956DAE2FA4}" dt="2021-12-23T14:48:27.828" v="533"/>
          <ac:spMkLst>
            <pc:docMk/>
            <pc:sldMk cId="1505828632" sldId="313"/>
            <ac:spMk id="26" creationId="{18F1FA59-8A98-459A-8512-BDC35892CE29}"/>
          </ac:spMkLst>
        </pc:spChg>
        <pc:spChg chg="add mod ord">
          <ac:chgData name="Ofir Gerbi" userId="144fd1d6-9023-4717-ba4b-343401a376ce" providerId="ADAL" clId="{7BFD29B5-0CBC-4F6C-AD95-4B956DAE2FA4}" dt="2021-12-23T14:56:58.667" v="586" actId="167"/>
          <ac:spMkLst>
            <pc:docMk/>
            <pc:sldMk cId="1505828632" sldId="313"/>
            <ac:spMk id="27" creationId="{325A4FC7-4563-465D-8AF5-07791C0A0A76}"/>
          </ac:spMkLst>
        </pc:spChg>
        <pc:spChg chg="mod">
          <ac:chgData name="Ofir Gerbi" userId="144fd1d6-9023-4717-ba4b-343401a376ce" providerId="ADAL" clId="{7BFD29B5-0CBC-4F6C-AD95-4B956DAE2FA4}" dt="2021-12-24T10:21:23.342" v="1997"/>
          <ac:spMkLst>
            <pc:docMk/>
            <pc:sldMk cId="1505828632" sldId="313"/>
            <ac:spMk id="28" creationId="{BF6FC3BA-6A4D-466B-B115-59197B548418}"/>
          </ac:spMkLst>
        </pc:spChg>
        <pc:spChg chg="mod">
          <ac:chgData name="Ofir Gerbi" userId="144fd1d6-9023-4717-ba4b-343401a376ce" providerId="ADAL" clId="{7BFD29B5-0CBC-4F6C-AD95-4B956DAE2FA4}" dt="2021-12-24T10:21:23.342" v="1997"/>
          <ac:spMkLst>
            <pc:docMk/>
            <pc:sldMk cId="1505828632" sldId="313"/>
            <ac:spMk id="31" creationId="{8ADEE524-B4A7-4847-A7DF-BCF5F0B21E2E}"/>
          </ac:spMkLst>
        </pc:spChg>
        <pc:spChg chg="mod topLvl">
          <ac:chgData name="Ofir Gerbi" userId="144fd1d6-9023-4717-ba4b-343401a376ce" providerId="ADAL" clId="{7BFD29B5-0CBC-4F6C-AD95-4B956DAE2FA4}" dt="2021-12-23T16:34:40.141" v="1507" actId="108"/>
          <ac:spMkLst>
            <pc:docMk/>
            <pc:sldMk cId="1505828632" sldId="313"/>
            <ac:spMk id="35" creationId="{A954200A-DEB2-4E71-9D2F-F6CFAA851B16}"/>
          </ac:spMkLst>
        </pc:spChg>
        <pc:spChg chg="mod topLvl">
          <ac:chgData name="Ofir Gerbi" userId="144fd1d6-9023-4717-ba4b-343401a376ce" providerId="ADAL" clId="{7BFD29B5-0CBC-4F6C-AD95-4B956DAE2FA4}" dt="2021-12-23T14:50:04.686" v="536" actId="338"/>
          <ac:spMkLst>
            <pc:docMk/>
            <pc:sldMk cId="1505828632" sldId="313"/>
            <ac:spMk id="36" creationId="{7B7DAB2D-F857-4B38-B189-92AE52FB8DE3}"/>
          </ac:spMkLst>
        </pc:spChg>
        <pc:spChg chg="del">
          <ac:chgData name="Ofir Gerbi" userId="144fd1d6-9023-4717-ba4b-343401a376ce" providerId="ADAL" clId="{7BFD29B5-0CBC-4F6C-AD95-4B956DAE2FA4}" dt="2021-12-23T14:56:55.233" v="584" actId="478"/>
          <ac:spMkLst>
            <pc:docMk/>
            <pc:sldMk cId="1505828632" sldId="313"/>
            <ac:spMk id="37" creationId="{7C62D3A1-EF32-4F7C-AAA3-9C9239B88DB9}"/>
          </ac:spMkLst>
        </pc:spChg>
        <pc:spChg chg="add del mod">
          <ac:chgData name="Ofir Gerbi" userId="144fd1d6-9023-4717-ba4b-343401a376ce" providerId="ADAL" clId="{7BFD29B5-0CBC-4F6C-AD95-4B956DAE2FA4}" dt="2021-12-25T08:18:02.380" v="2399" actId="1076"/>
          <ac:spMkLst>
            <pc:docMk/>
            <pc:sldMk cId="1505828632" sldId="313"/>
            <ac:spMk id="38" creationId="{6F795136-A40A-4B6A-86CA-A614E16C1435}"/>
          </ac:spMkLst>
        </pc:spChg>
        <pc:grpChg chg="add mod">
          <ac:chgData name="Ofir Gerbi" userId="144fd1d6-9023-4717-ba4b-343401a376ce" providerId="ADAL" clId="{7BFD29B5-0CBC-4F6C-AD95-4B956DAE2FA4}" dt="2021-12-23T14:50:04.686" v="536" actId="338"/>
          <ac:grpSpMkLst>
            <pc:docMk/>
            <pc:sldMk cId="1505828632" sldId="313"/>
            <ac:grpSpMk id="2" creationId="{01C81D06-BDDC-423A-AF26-771E640F0854}"/>
          </ac:grpSpMkLst>
        </pc:grpChg>
        <pc:grpChg chg="add mod">
          <ac:chgData name="Ofir Gerbi" userId="144fd1d6-9023-4717-ba4b-343401a376ce" providerId="ADAL" clId="{7BFD29B5-0CBC-4F6C-AD95-4B956DAE2FA4}" dt="2021-12-23T14:50:04.686" v="536" actId="338"/>
          <ac:grpSpMkLst>
            <pc:docMk/>
            <pc:sldMk cId="1505828632" sldId="313"/>
            <ac:grpSpMk id="3" creationId="{E3F8E13B-68DF-4032-81F5-7448E93F82FE}"/>
          </ac:grpSpMkLst>
        </pc:grpChg>
        <pc:grpChg chg="add mod">
          <ac:chgData name="Ofir Gerbi" userId="144fd1d6-9023-4717-ba4b-343401a376ce" providerId="ADAL" clId="{7BFD29B5-0CBC-4F6C-AD95-4B956DAE2FA4}" dt="2021-12-23T14:50:04.686" v="536" actId="338"/>
          <ac:grpSpMkLst>
            <pc:docMk/>
            <pc:sldMk cId="1505828632" sldId="313"/>
            <ac:grpSpMk id="4" creationId="{BF0A9B19-2384-4ECC-92A5-A3803632E6AD}"/>
          </ac:grpSpMkLst>
        </pc:grpChg>
        <pc:grpChg chg="add del mod">
          <ac:chgData name="Ofir Gerbi" userId="144fd1d6-9023-4717-ba4b-343401a376ce" providerId="ADAL" clId="{7BFD29B5-0CBC-4F6C-AD95-4B956DAE2FA4}" dt="2021-12-24T10:21:12.440" v="1993" actId="478"/>
          <ac:grpSpMkLst>
            <pc:docMk/>
            <pc:sldMk cId="1505828632" sldId="313"/>
            <ac:grpSpMk id="17" creationId="{D0265097-99D1-4613-BEE1-A3C713798503}"/>
          </ac:grpSpMkLst>
        </pc:grpChg>
        <pc:grpChg chg="mod">
          <ac:chgData name="Ofir Gerbi" userId="144fd1d6-9023-4717-ba4b-343401a376ce" providerId="ADAL" clId="{7BFD29B5-0CBC-4F6C-AD95-4B956DAE2FA4}" dt="2021-12-24T10:19:06.967" v="1978"/>
          <ac:grpSpMkLst>
            <pc:docMk/>
            <pc:sldMk cId="1505828632" sldId="313"/>
            <ac:grpSpMk id="19" creationId="{43EA80F2-C4F0-44D1-AEF1-D7FD8D958C72}"/>
          </ac:grpSpMkLst>
        </pc:grpChg>
        <pc:grpChg chg="del">
          <ac:chgData name="Ofir Gerbi" userId="144fd1d6-9023-4717-ba4b-343401a376ce" providerId="ADAL" clId="{7BFD29B5-0CBC-4F6C-AD95-4B956DAE2FA4}" dt="2021-12-23T14:29:42.591" v="401" actId="165"/>
          <ac:grpSpMkLst>
            <pc:docMk/>
            <pc:sldMk cId="1505828632" sldId="313"/>
            <ac:grpSpMk id="20" creationId="{08875740-39E3-4543-8FF0-31DF09852ACF}"/>
          </ac:grpSpMkLst>
        </pc:grpChg>
        <pc:grpChg chg="del">
          <ac:chgData name="Ofir Gerbi" userId="144fd1d6-9023-4717-ba4b-343401a376ce" providerId="ADAL" clId="{7BFD29B5-0CBC-4F6C-AD95-4B956DAE2FA4}" dt="2021-12-23T14:29:57.380" v="406" actId="165"/>
          <ac:grpSpMkLst>
            <pc:docMk/>
            <pc:sldMk cId="1505828632" sldId="313"/>
            <ac:grpSpMk id="21" creationId="{ECE94F13-2CAB-41D9-84A5-B929089976D8}"/>
          </ac:grpSpMkLst>
        </pc:grpChg>
        <pc:grpChg chg="add mod">
          <ac:chgData name="Ofir Gerbi" userId="144fd1d6-9023-4717-ba4b-343401a376ce" providerId="ADAL" clId="{7BFD29B5-0CBC-4F6C-AD95-4B956DAE2FA4}" dt="2021-12-24T10:21:23.342" v="1997"/>
          <ac:grpSpMkLst>
            <pc:docMk/>
            <pc:sldMk cId="1505828632" sldId="313"/>
            <ac:grpSpMk id="26" creationId="{6AB0BCF2-5E5E-472B-9AB8-F72431FFCABF}"/>
          </ac:grpSpMkLst>
        </pc:grpChg>
        <pc:grpChg chg="mod">
          <ac:chgData name="Ofir Gerbi" userId="144fd1d6-9023-4717-ba4b-343401a376ce" providerId="ADAL" clId="{7BFD29B5-0CBC-4F6C-AD95-4B956DAE2FA4}" dt="2021-12-24T10:21:23.342" v="1997"/>
          <ac:grpSpMkLst>
            <pc:docMk/>
            <pc:sldMk cId="1505828632" sldId="313"/>
            <ac:grpSpMk id="29" creationId="{ED7D3AB3-30C2-444A-AAA1-C7E38A9250B7}"/>
          </ac:grpSpMkLst>
        </pc:grpChg>
        <pc:grpChg chg="del">
          <ac:chgData name="Ofir Gerbi" userId="144fd1d6-9023-4717-ba4b-343401a376ce" providerId="ADAL" clId="{7BFD29B5-0CBC-4F6C-AD95-4B956DAE2FA4}" dt="2021-12-23T14:29:42.591" v="401" actId="165"/>
          <ac:grpSpMkLst>
            <pc:docMk/>
            <pc:sldMk cId="1505828632" sldId="313"/>
            <ac:grpSpMk id="34" creationId="{55C93498-A1E5-4690-95C3-2BDAB1AEAF90}"/>
          </ac:grpSpMkLst>
        </pc:grpChg>
        <pc:picChg chg="del">
          <ac:chgData name="Ofir Gerbi" userId="144fd1d6-9023-4717-ba4b-343401a376ce" providerId="ADAL" clId="{7BFD29B5-0CBC-4F6C-AD95-4B956DAE2FA4}" dt="2021-12-23T14:21:46.149" v="133" actId="478"/>
          <ac:picMkLst>
            <pc:docMk/>
            <pc:sldMk cId="1505828632" sldId="313"/>
            <ac:picMk id="8" creationId="{BCE4DA45-D3E9-408F-8BE7-E0D9DAAC39BF}"/>
          </ac:picMkLst>
        </pc:picChg>
        <pc:picChg chg="add del mod">
          <ac:chgData name="Ofir Gerbi" userId="144fd1d6-9023-4717-ba4b-343401a376ce" providerId="ADAL" clId="{7BFD29B5-0CBC-4F6C-AD95-4B956DAE2FA4}" dt="2021-12-23T14:37:21.600" v="461" actId="21"/>
          <ac:picMkLst>
            <pc:docMk/>
            <pc:sldMk cId="1505828632" sldId="313"/>
            <ac:picMk id="18" creationId="{869B3CEA-8C69-41A2-A466-BD9EAA83D5C1}"/>
          </ac:picMkLst>
        </pc:picChg>
        <pc:picChg chg="add del mod">
          <ac:chgData name="Ofir Gerbi" userId="144fd1d6-9023-4717-ba4b-343401a376ce" providerId="ADAL" clId="{7BFD29B5-0CBC-4F6C-AD95-4B956DAE2FA4}" dt="2021-12-23T14:50:05.895" v="537" actId="478"/>
          <ac:picMkLst>
            <pc:docMk/>
            <pc:sldMk cId="1505828632" sldId="313"/>
            <ac:picMk id="19" creationId="{BD7DBAB4-6715-4F32-84C5-A7D268A86EF0}"/>
          </ac:picMkLst>
        </pc:picChg>
        <pc:picChg chg="mod">
          <ac:chgData name="Ofir Gerbi" userId="144fd1d6-9023-4717-ba4b-343401a376ce" providerId="ADAL" clId="{7BFD29B5-0CBC-4F6C-AD95-4B956DAE2FA4}" dt="2021-12-24T10:19:06.967" v="1978"/>
          <ac:picMkLst>
            <pc:docMk/>
            <pc:sldMk cId="1505828632" sldId="313"/>
            <ac:picMk id="20" creationId="{FD8DA975-B9F1-4DFD-BAA1-3AB9041DD359}"/>
          </ac:picMkLst>
        </pc:picChg>
        <pc:picChg chg="mod">
          <ac:chgData name="Ofir Gerbi" userId="144fd1d6-9023-4717-ba4b-343401a376ce" providerId="ADAL" clId="{7BFD29B5-0CBC-4F6C-AD95-4B956DAE2FA4}" dt="2021-12-24T10:21:23.342" v="1997"/>
          <ac:picMkLst>
            <pc:docMk/>
            <pc:sldMk cId="1505828632" sldId="313"/>
            <ac:picMk id="30" creationId="{E6C10C51-22C4-4091-938C-35CFCB0CBE95}"/>
          </ac:picMkLst>
        </pc:picChg>
      </pc:sldChg>
      <pc:sldChg chg="addSp delSp modSp mod setBg addAnim delAnim modAnim">
        <pc:chgData name="Ofir Gerbi" userId="144fd1d6-9023-4717-ba4b-343401a376ce" providerId="ADAL" clId="{7BFD29B5-0CBC-4F6C-AD95-4B956DAE2FA4}" dt="2021-12-25T08:06:16.992" v="2216" actId="20577"/>
        <pc:sldMkLst>
          <pc:docMk/>
          <pc:sldMk cId="2412818964" sldId="314"/>
        </pc:sldMkLst>
        <pc:spChg chg="del">
          <ac:chgData name="Ofir Gerbi" userId="144fd1d6-9023-4717-ba4b-343401a376ce" providerId="ADAL" clId="{7BFD29B5-0CBC-4F6C-AD95-4B956DAE2FA4}" dt="2021-12-23T14:21:50.007" v="135" actId="478"/>
          <ac:spMkLst>
            <pc:docMk/>
            <pc:sldMk cId="2412818964" sldId="314"/>
            <ac:spMk id="5" creationId="{65154485-3BB4-453F-8305-D8770AA270CE}"/>
          </ac:spMkLst>
        </pc:spChg>
        <pc:spChg chg="add mod">
          <ac:chgData name="Ofir Gerbi" userId="144fd1d6-9023-4717-ba4b-343401a376ce" providerId="ADAL" clId="{7BFD29B5-0CBC-4F6C-AD95-4B956DAE2FA4}" dt="2021-12-23T15:43:25.994" v="1001"/>
          <ac:spMkLst>
            <pc:docMk/>
            <pc:sldMk cId="2412818964" sldId="314"/>
            <ac:spMk id="18" creationId="{CDB8E418-E3F2-4734-8A6F-8E3CA23EA44D}"/>
          </ac:spMkLst>
        </pc:spChg>
        <pc:spChg chg="add mod">
          <ac:chgData name="Ofir Gerbi" userId="144fd1d6-9023-4717-ba4b-343401a376ce" providerId="ADAL" clId="{7BFD29B5-0CBC-4F6C-AD95-4B956DAE2FA4}" dt="2021-12-23T14:22:11.228" v="142"/>
          <ac:spMkLst>
            <pc:docMk/>
            <pc:sldMk cId="2412818964" sldId="314"/>
            <ac:spMk id="19" creationId="{BE227B56-698E-4A25-9DC0-43D16C236FDF}"/>
          </ac:spMkLst>
        </pc:spChg>
        <pc:spChg chg="mod">
          <ac:chgData name="Ofir Gerbi" userId="144fd1d6-9023-4717-ba4b-343401a376ce" providerId="ADAL" clId="{7BFD29B5-0CBC-4F6C-AD95-4B956DAE2FA4}" dt="2021-12-24T10:19:08.671" v="1979"/>
          <ac:spMkLst>
            <pc:docMk/>
            <pc:sldMk cId="2412818964" sldId="314"/>
            <ac:spMk id="21" creationId="{0C43439B-CD90-4FD3-9CB2-A53A61809FF3}"/>
          </ac:spMkLst>
        </pc:spChg>
        <pc:spChg chg="mod topLvl">
          <ac:chgData name="Ofir Gerbi" userId="144fd1d6-9023-4717-ba4b-343401a376ce" providerId="ADAL" clId="{7BFD29B5-0CBC-4F6C-AD95-4B956DAE2FA4}" dt="2021-12-23T15:44:24.081" v="1010" actId="108"/>
          <ac:spMkLst>
            <pc:docMk/>
            <pc:sldMk cId="2412818964" sldId="314"/>
            <ac:spMk id="22" creationId="{510862C4-5F2F-4C92-B703-93DB82F261BC}"/>
          </ac:spMkLst>
        </pc:spChg>
        <pc:spChg chg="mod topLvl">
          <ac:chgData name="Ofir Gerbi" userId="144fd1d6-9023-4717-ba4b-343401a376ce" providerId="ADAL" clId="{7BFD29B5-0CBC-4F6C-AD95-4B956DAE2FA4}" dt="2021-12-23T14:50:10.005" v="538" actId="338"/>
          <ac:spMkLst>
            <pc:docMk/>
            <pc:sldMk cId="2412818964" sldId="314"/>
            <ac:spMk id="23" creationId="{EB69A9AC-5A20-4A0A-AE35-FC348A203107}"/>
          </ac:spMkLst>
        </pc:spChg>
        <pc:spChg chg="mod topLvl">
          <ac:chgData name="Ofir Gerbi" userId="144fd1d6-9023-4717-ba4b-343401a376ce" providerId="ADAL" clId="{7BFD29B5-0CBC-4F6C-AD95-4B956DAE2FA4}" dt="2021-12-23T14:50:10.005" v="538" actId="338"/>
          <ac:spMkLst>
            <pc:docMk/>
            <pc:sldMk cId="2412818964" sldId="314"/>
            <ac:spMk id="24" creationId="{7CEBED73-4FD2-43AB-B3DA-07582EA6F73A}"/>
          </ac:spMkLst>
        </pc:spChg>
        <pc:spChg chg="mod topLvl">
          <ac:chgData name="Ofir Gerbi" userId="144fd1d6-9023-4717-ba4b-343401a376ce" providerId="ADAL" clId="{7BFD29B5-0CBC-4F6C-AD95-4B956DAE2FA4}" dt="2021-12-23T14:50:10.005" v="538" actId="338"/>
          <ac:spMkLst>
            <pc:docMk/>
            <pc:sldMk cId="2412818964" sldId="314"/>
            <ac:spMk id="25" creationId="{9AA0ED29-90DB-4157-A337-78E855A41DDE}"/>
          </ac:spMkLst>
        </pc:spChg>
        <pc:spChg chg="add del mod">
          <ac:chgData name="Ofir Gerbi" userId="144fd1d6-9023-4717-ba4b-343401a376ce" providerId="ADAL" clId="{7BFD29B5-0CBC-4F6C-AD95-4B956DAE2FA4}" dt="2021-12-23T14:30:24.722" v="419" actId="21"/>
          <ac:spMkLst>
            <pc:docMk/>
            <pc:sldMk cId="2412818964" sldId="314"/>
            <ac:spMk id="26" creationId="{37CE5F7A-98F7-4D6B-BE80-ED3BC1E1B302}"/>
          </ac:spMkLst>
        </pc:spChg>
        <pc:spChg chg="mod">
          <ac:chgData name="Ofir Gerbi" userId="144fd1d6-9023-4717-ba4b-343401a376ce" providerId="ADAL" clId="{7BFD29B5-0CBC-4F6C-AD95-4B956DAE2FA4}" dt="2021-12-24T10:19:08.671" v="1979"/>
          <ac:spMkLst>
            <pc:docMk/>
            <pc:sldMk cId="2412818964" sldId="314"/>
            <ac:spMk id="28" creationId="{2ABF1E79-185F-499D-9824-25D0163EAE9C}"/>
          </ac:spMkLst>
        </pc:spChg>
        <pc:spChg chg="add del mod">
          <ac:chgData name="Ofir Gerbi" userId="144fd1d6-9023-4717-ba4b-343401a376ce" providerId="ADAL" clId="{7BFD29B5-0CBC-4F6C-AD95-4B956DAE2FA4}" dt="2021-12-23T14:57:35.112" v="593"/>
          <ac:spMkLst>
            <pc:docMk/>
            <pc:sldMk cId="2412818964" sldId="314"/>
            <ac:spMk id="28" creationId="{AB296D44-FC07-4303-8385-F376D392F91F}"/>
          </ac:spMkLst>
        </pc:spChg>
        <pc:spChg chg="mod topLvl">
          <ac:chgData name="Ofir Gerbi" userId="144fd1d6-9023-4717-ba4b-343401a376ce" providerId="ADAL" clId="{7BFD29B5-0CBC-4F6C-AD95-4B956DAE2FA4}" dt="2021-12-23T15:45:31.013" v="1022" actId="108"/>
          <ac:spMkLst>
            <pc:docMk/>
            <pc:sldMk cId="2412818964" sldId="314"/>
            <ac:spMk id="30" creationId="{122DCA35-8478-4510-855D-08650280D08C}"/>
          </ac:spMkLst>
        </pc:spChg>
        <pc:spChg chg="mod topLvl">
          <ac:chgData name="Ofir Gerbi" userId="144fd1d6-9023-4717-ba4b-343401a376ce" providerId="ADAL" clId="{7BFD29B5-0CBC-4F6C-AD95-4B956DAE2FA4}" dt="2021-12-23T14:50:10.005" v="538" actId="338"/>
          <ac:spMkLst>
            <pc:docMk/>
            <pc:sldMk cId="2412818964" sldId="314"/>
            <ac:spMk id="31" creationId="{EE134871-4C97-4B9C-A166-EAC56B8DB0E4}"/>
          </ac:spMkLst>
        </pc:spChg>
        <pc:spChg chg="mod">
          <ac:chgData name="Ofir Gerbi" userId="144fd1d6-9023-4717-ba4b-343401a376ce" providerId="ADAL" clId="{7BFD29B5-0CBC-4F6C-AD95-4B956DAE2FA4}" dt="2021-12-24T10:21:23.793" v="1998"/>
          <ac:spMkLst>
            <pc:docMk/>
            <pc:sldMk cId="2412818964" sldId="314"/>
            <ac:spMk id="32" creationId="{F7D3797A-4DEB-43B2-9E21-EA60C241616A}"/>
          </ac:spMkLst>
        </pc:spChg>
        <pc:spChg chg="mod topLvl">
          <ac:chgData name="Ofir Gerbi" userId="144fd1d6-9023-4717-ba4b-343401a376ce" providerId="ADAL" clId="{7BFD29B5-0CBC-4F6C-AD95-4B956DAE2FA4}" dt="2021-12-23T14:50:10.005" v="538" actId="338"/>
          <ac:spMkLst>
            <pc:docMk/>
            <pc:sldMk cId="2412818964" sldId="314"/>
            <ac:spMk id="33" creationId="{7DCC829F-CA06-4A8B-A286-B047CCA5FFD1}"/>
          </ac:spMkLst>
        </pc:spChg>
        <pc:spChg chg="mod topLvl">
          <ac:chgData name="Ofir Gerbi" userId="144fd1d6-9023-4717-ba4b-343401a376ce" providerId="ADAL" clId="{7BFD29B5-0CBC-4F6C-AD95-4B956DAE2FA4}" dt="2021-12-23T14:50:10.005" v="538" actId="338"/>
          <ac:spMkLst>
            <pc:docMk/>
            <pc:sldMk cId="2412818964" sldId="314"/>
            <ac:spMk id="34" creationId="{942FB4BB-7999-4651-B544-98C4BC7D8CFE}"/>
          </ac:spMkLst>
        </pc:spChg>
        <pc:spChg chg="add del">
          <ac:chgData name="Ofir Gerbi" userId="144fd1d6-9023-4717-ba4b-343401a376ce" providerId="ADAL" clId="{7BFD29B5-0CBC-4F6C-AD95-4B956DAE2FA4}" dt="2021-12-23T14:57:32.754" v="591" actId="478"/>
          <ac:spMkLst>
            <pc:docMk/>
            <pc:sldMk cId="2412818964" sldId="314"/>
            <ac:spMk id="35" creationId="{0E13A06A-0311-4505-8CA5-837EB4B3C397}"/>
          </ac:spMkLst>
        </pc:spChg>
        <pc:spChg chg="add del mod">
          <ac:chgData name="Ofir Gerbi" userId="144fd1d6-9023-4717-ba4b-343401a376ce" providerId="ADAL" clId="{7BFD29B5-0CBC-4F6C-AD95-4B956DAE2FA4}" dt="2021-12-25T08:06:16.992" v="2216" actId="20577"/>
          <ac:spMkLst>
            <pc:docMk/>
            <pc:sldMk cId="2412818964" sldId="314"/>
            <ac:spMk id="36" creationId="{8DABFA37-FF9A-477A-BB52-8FAD197F3CD2}"/>
          </ac:spMkLst>
        </pc:spChg>
        <pc:spChg chg="add del mod">
          <ac:chgData name="Ofir Gerbi" userId="144fd1d6-9023-4717-ba4b-343401a376ce" providerId="ADAL" clId="{7BFD29B5-0CBC-4F6C-AD95-4B956DAE2FA4}" dt="2021-12-23T14:57:35.112" v="593"/>
          <ac:spMkLst>
            <pc:docMk/>
            <pc:sldMk cId="2412818964" sldId="314"/>
            <ac:spMk id="37" creationId="{C183FBA8-E549-43B7-9F77-E52F25F578D4}"/>
          </ac:spMkLst>
        </pc:spChg>
        <pc:spChg chg="add mod ord">
          <ac:chgData name="Ofir Gerbi" userId="144fd1d6-9023-4717-ba4b-343401a376ce" providerId="ADAL" clId="{7BFD29B5-0CBC-4F6C-AD95-4B956DAE2FA4}" dt="2021-12-23T14:57:39.995" v="596" actId="167"/>
          <ac:spMkLst>
            <pc:docMk/>
            <pc:sldMk cId="2412818964" sldId="314"/>
            <ac:spMk id="38" creationId="{1E30D789-033D-4570-A014-CFF5D9D54CF1}"/>
          </ac:spMkLst>
        </pc:spChg>
        <pc:spChg chg="mod">
          <ac:chgData name="Ofir Gerbi" userId="144fd1d6-9023-4717-ba4b-343401a376ce" providerId="ADAL" clId="{7BFD29B5-0CBC-4F6C-AD95-4B956DAE2FA4}" dt="2021-12-24T10:21:23.793" v="1998"/>
          <ac:spMkLst>
            <pc:docMk/>
            <pc:sldMk cId="2412818964" sldId="314"/>
            <ac:spMk id="39" creationId="{171E9BF7-C015-405D-9036-2BBC017519AE}"/>
          </ac:spMkLst>
        </pc:spChg>
        <pc:spChg chg="add del mod">
          <ac:chgData name="Ofir Gerbi" userId="144fd1d6-9023-4717-ba4b-343401a376ce" providerId="ADAL" clId="{7BFD29B5-0CBC-4F6C-AD95-4B956DAE2FA4}" dt="2021-12-23T14:57:38.294" v="595" actId="478"/>
          <ac:spMkLst>
            <pc:docMk/>
            <pc:sldMk cId="2412818964" sldId="314"/>
            <ac:spMk id="39" creationId="{DCE2EEFD-F2A4-44EF-A538-554C25AF92C6}"/>
          </ac:spMkLst>
        </pc:spChg>
        <pc:grpChg chg="add mod">
          <ac:chgData name="Ofir Gerbi" userId="144fd1d6-9023-4717-ba4b-343401a376ce" providerId="ADAL" clId="{7BFD29B5-0CBC-4F6C-AD95-4B956DAE2FA4}" dt="2021-12-23T14:50:10.005" v="538" actId="338"/>
          <ac:grpSpMkLst>
            <pc:docMk/>
            <pc:sldMk cId="2412818964" sldId="314"/>
            <ac:grpSpMk id="4" creationId="{616B6303-031D-4E12-A480-85695A283D71}"/>
          </ac:grpSpMkLst>
        </pc:grpChg>
        <pc:grpChg chg="add mod">
          <ac:chgData name="Ofir Gerbi" userId="144fd1d6-9023-4717-ba4b-343401a376ce" providerId="ADAL" clId="{7BFD29B5-0CBC-4F6C-AD95-4B956DAE2FA4}" dt="2021-12-23T14:50:10.005" v="538" actId="338"/>
          <ac:grpSpMkLst>
            <pc:docMk/>
            <pc:sldMk cId="2412818964" sldId="314"/>
            <ac:grpSpMk id="6" creationId="{2E163E96-FE3B-4399-8A40-62B62C713085}"/>
          </ac:grpSpMkLst>
        </pc:grpChg>
        <pc:grpChg chg="add mod">
          <ac:chgData name="Ofir Gerbi" userId="144fd1d6-9023-4717-ba4b-343401a376ce" providerId="ADAL" clId="{7BFD29B5-0CBC-4F6C-AD95-4B956DAE2FA4}" dt="2021-12-23T14:50:10.005" v="538" actId="338"/>
          <ac:grpSpMkLst>
            <pc:docMk/>
            <pc:sldMk cId="2412818964" sldId="314"/>
            <ac:grpSpMk id="7" creationId="{D3FC451C-33C2-4FD5-A27E-74098E36514A}"/>
          </ac:grpSpMkLst>
        </pc:grpChg>
        <pc:grpChg chg="add mod">
          <ac:chgData name="Ofir Gerbi" userId="144fd1d6-9023-4717-ba4b-343401a376ce" providerId="ADAL" clId="{7BFD29B5-0CBC-4F6C-AD95-4B956DAE2FA4}" dt="2021-12-23T14:50:10.005" v="538" actId="338"/>
          <ac:grpSpMkLst>
            <pc:docMk/>
            <pc:sldMk cId="2412818964" sldId="314"/>
            <ac:grpSpMk id="9" creationId="{F1D3C79C-C2C4-4026-80C1-549D156A68E8}"/>
          </ac:grpSpMkLst>
        </pc:grpChg>
        <pc:grpChg chg="del">
          <ac:chgData name="Ofir Gerbi" userId="144fd1d6-9023-4717-ba4b-343401a376ce" providerId="ADAL" clId="{7BFD29B5-0CBC-4F6C-AD95-4B956DAE2FA4}" dt="2021-12-23T14:30:14.893" v="414" actId="165"/>
          <ac:grpSpMkLst>
            <pc:docMk/>
            <pc:sldMk cId="2412818964" sldId="314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BFD29B5-0CBC-4F6C-AD95-4B956DAE2FA4}" dt="2021-12-24T10:21:15.512" v="1994" actId="478"/>
          <ac:grpSpMkLst>
            <pc:docMk/>
            <pc:sldMk cId="2412818964" sldId="314"/>
            <ac:grpSpMk id="20" creationId="{FE854D0F-0380-4EF2-A152-5605A6772FC5}"/>
          </ac:grpSpMkLst>
        </pc:grpChg>
        <pc:grpChg chg="del">
          <ac:chgData name="Ofir Gerbi" userId="144fd1d6-9023-4717-ba4b-343401a376ce" providerId="ADAL" clId="{7BFD29B5-0CBC-4F6C-AD95-4B956DAE2FA4}" dt="2021-12-23T14:30:14.893" v="414" actId="165"/>
          <ac:grpSpMkLst>
            <pc:docMk/>
            <pc:sldMk cId="2412818964" sldId="314"/>
            <ac:grpSpMk id="21" creationId="{ECE94F13-2CAB-41D9-84A5-B929089976D8}"/>
          </ac:grpSpMkLst>
        </pc:grpChg>
        <pc:grpChg chg="mod">
          <ac:chgData name="Ofir Gerbi" userId="144fd1d6-9023-4717-ba4b-343401a376ce" providerId="ADAL" clId="{7BFD29B5-0CBC-4F6C-AD95-4B956DAE2FA4}" dt="2021-12-24T10:19:08.671" v="1979"/>
          <ac:grpSpMkLst>
            <pc:docMk/>
            <pc:sldMk cId="2412818964" sldId="314"/>
            <ac:grpSpMk id="26" creationId="{8FDF1B41-CC65-4729-A225-F84675059204}"/>
          </ac:grpSpMkLst>
        </pc:grpChg>
        <pc:grpChg chg="add mod">
          <ac:chgData name="Ofir Gerbi" userId="144fd1d6-9023-4717-ba4b-343401a376ce" providerId="ADAL" clId="{7BFD29B5-0CBC-4F6C-AD95-4B956DAE2FA4}" dt="2021-12-24T10:21:23.793" v="1998"/>
          <ac:grpSpMkLst>
            <pc:docMk/>
            <pc:sldMk cId="2412818964" sldId="314"/>
            <ac:grpSpMk id="29" creationId="{8E59D980-E4DC-4DFC-9793-8D6C14490453}"/>
          </ac:grpSpMkLst>
        </pc:grpChg>
        <pc:grpChg chg="del">
          <ac:chgData name="Ofir Gerbi" userId="144fd1d6-9023-4717-ba4b-343401a376ce" providerId="ADAL" clId="{7BFD29B5-0CBC-4F6C-AD95-4B956DAE2FA4}" dt="2021-12-23T14:30:14.893" v="414" actId="165"/>
          <ac:grpSpMkLst>
            <pc:docMk/>
            <pc:sldMk cId="2412818964" sldId="314"/>
            <ac:grpSpMk id="29" creationId="{CFEA7958-F776-46C5-9710-C5C428A5AEF3}"/>
          </ac:grpSpMkLst>
        </pc:grpChg>
        <pc:grpChg chg="del">
          <ac:chgData name="Ofir Gerbi" userId="144fd1d6-9023-4717-ba4b-343401a376ce" providerId="ADAL" clId="{7BFD29B5-0CBC-4F6C-AD95-4B956DAE2FA4}" dt="2021-12-23T14:30:14.893" v="414" actId="165"/>
          <ac:grpSpMkLst>
            <pc:docMk/>
            <pc:sldMk cId="2412818964" sldId="314"/>
            <ac:grpSpMk id="32" creationId="{8B441CC6-FE72-4C03-8DBD-F7639A94A816}"/>
          </ac:grpSpMkLst>
        </pc:grpChg>
        <pc:grpChg chg="mod">
          <ac:chgData name="Ofir Gerbi" userId="144fd1d6-9023-4717-ba4b-343401a376ce" providerId="ADAL" clId="{7BFD29B5-0CBC-4F6C-AD95-4B956DAE2FA4}" dt="2021-12-24T10:21:23.793" v="1998"/>
          <ac:grpSpMkLst>
            <pc:docMk/>
            <pc:sldMk cId="2412818964" sldId="314"/>
            <ac:grpSpMk id="35" creationId="{1B4FE83E-8C73-43AF-ABD3-142B89A6C6B3}"/>
          </ac:grpSpMkLst>
        </pc:grpChg>
        <pc:picChg chg="add del mod">
          <ac:chgData name="Ofir Gerbi" userId="144fd1d6-9023-4717-ba4b-343401a376ce" providerId="ADAL" clId="{7BFD29B5-0CBC-4F6C-AD95-4B956DAE2FA4}" dt="2021-12-23T14:45:13.579" v="495" actId="21"/>
          <ac:picMkLst>
            <pc:docMk/>
            <pc:sldMk cId="2412818964" sldId="314"/>
            <ac:picMk id="3" creationId="{D409311A-8870-422B-A893-6995B3CFC646}"/>
          </ac:picMkLst>
        </pc:picChg>
        <pc:picChg chg="del">
          <ac:chgData name="Ofir Gerbi" userId="144fd1d6-9023-4717-ba4b-343401a376ce" providerId="ADAL" clId="{7BFD29B5-0CBC-4F6C-AD95-4B956DAE2FA4}" dt="2021-12-23T14:21:48.937" v="134" actId="478"/>
          <ac:picMkLst>
            <pc:docMk/>
            <pc:sldMk cId="2412818964" sldId="314"/>
            <ac:picMk id="8" creationId="{BCE4DA45-D3E9-408F-8BE7-E0D9DAAC39BF}"/>
          </ac:picMkLst>
        </pc:picChg>
        <pc:picChg chg="mod">
          <ac:chgData name="Ofir Gerbi" userId="144fd1d6-9023-4717-ba4b-343401a376ce" providerId="ADAL" clId="{7BFD29B5-0CBC-4F6C-AD95-4B956DAE2FA4}" dt="2021-12-24T10:19:08.671" v="1979"/>
          <ac:picMkLst>
            <pc:docMk/>
            <pc:sldMk cId="2412818964" sldId="314"/>
            <ac:picMk id="27" creationId="{A3601EAA-D910-4E00-9627-27C57C848E49}"/>
          </ac:picMkLst>
        </pc:picChg>
        <pc:picChg chg="add del mod">
          <ac:chgData name="Ofir Gerbi" userId="144fd1d6-9023-4717-ba4b-343401a376ce" providerId="ADAL" clId="{7BFD29B5-0CBC-4F6C-AD95-4B956DAE2FA4}" dt="2021-12-23T14:37:31.337" v="464" actId="21"/>
          <ac:picMkLst>
            <pc:docMk/>
            <pc:sldMk cId="2412818964" sldId="314"/>
            <ac:picMk id="27" creationId="{FF8D96D7-841F-477E-9691-BA2D664BF161}"/>
          </ac:picMkLst>
        </pc:picChg>
        <pc:picChg chg="mod">
          <ac:chgData name="Ofir Gerbi" userId="144fd1d6-9023-4717-ba4b-343401a376ce" providerId="ADAL" clId="{7BFD29B5-0CBC-4F6C-AD95-4B956DAE2FA4}" dt="2021-12-24T10:21:23.793" v="1998"/>
          <ac:picMkLst>
            <pc:docMk/>
            <pc:sldMk cId="2412818964" sldId="314"/>
            <ac:picMk id="37" creationId="{0F5C74CF-0CD9-460D-A178-FAABAC0BA9EA}"/>
          </ac:picMkLst>
        </pc:picChg>
      </pc:sldChg>
      <pc:sldChg chg="addSp delSp modSp mod ord modAnim">
        <pc:chgData name="Ofir Gerbi" userId="144fd1d6-9023-4717-ba4b-343401a376ce" providerId="ADAL" clId="{7BFD29B5-0CBC-4F6C-AD95-4B956DAE2FA4}" dt="2021-12-25T08:14:59.343" v="2375" actId="1076"/>
        <pc:sldMkLst>
          <pc:docMk/>
          <pc:sldMk cId="4200814367" sldId="317"/>
        </pc:sldMkLst>
        <pc:spChg chg="del">
          <ac:chgData name="Ofir Gerbi" userId="144fd1d6-9023-4717-ba4b-343401a376ce" providerId="ADAL" clId="{7BFD29B5-0CBC-4F6C-AD95-4B956DAE2FA4}" dt="2021-12-23T14:21:53.758" v="136" actId="478"/>
          <ac:spMkLst>
            <pc:docMk/>
            <pc:sldMk cId="4200814367" sldId="317"/>
            <ac:spMk id="5" creationId="{65154485-3BB4-453F-8305-D8770AA270CE}"/>
          </ac:spMkLst>
        </pc:spChg>
        <pc:spChg chg="mod topLvl">
          <ac:chgData name="Ofir Gerbi" userId="144fd1d6-9023-4717-ba4b-343401a376ce" providerId="ADAL" clId="{7BFD29B5-0CBC-4F6C-AD95-4B956DAE2FA4}" dt="2021-12-23T15:44:51.170" v="1014" actId="108"/>
          <ac:spMkLst>
            <pc:docMk/>
            <pc:sldMk cId="4200814367" sldId="317"/>
            <ac:spMk id="18" creationId="{07CBA536-14EB-4135-AE46-483F703542E4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19" creationId="{0EE91741-457C-4952-B95E-BAA3FD22C6C5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22" creationId="{510862C4-5F2F-4C92-B703-93DB82F261BC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23" creationId="{EB69A9AC-5A20-4A0A-AE35-FC348A203107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24" creationId="{7CEBED73-4FD2-43AB-B3DA-07582EA6F73A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25" creationId="{9AA0ED29-90DB-4157-A337-78E855A41DDE}"/>
          </ac:spMkLst>
        </pc:spChg>
        <pc:spChg chg="mod">
          <ac:chgData name="Ofir Gerbi" userId="144fd1d6-9023-4717-ba4b-343401a376ce" providerId="ADAL" clId="{7BFD29B5-0CBC-4F6C-AD95-4B956DAE2FA4}" dt="2021-12-24T10:19:09.936" v="1980"/>
          <ac:spMkLst>
            <pc:docMk/>
            <pc:sldMk cId="4200814367" sldId="317"/>
            <ac:spMk id="26" creationId="{0A9997EE-F198-4E83-B4FC-7A1B3245649D}"/>
          </ac:spMkLst>
        </pc:spChg>
        <pc:spChg chg="mod topLvl">
          <ac:chgData name="Ofir Gerbi" userId="144fd1d6-9023-4717-ba4b-343401a376ce" providerId="ADAL" clId="{7BFD29B5-0CBC-4F6C-AD95-4B956DAE2FA4}" dt="2021-12-23T15:44:49.600" v="1013" actId="108"/>
          <ac:spMkLst>
            <pc:docMk/>
            <pc:sldMk cId="4200814367" sldId="317"/>
            <ac:spMk id="27" creationId="{E51D7C08-EC5C-4351-8D8E-54C86B3C6FF2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28" creationId="{F7D30F80-5DD3-4FF8-9907-01ADDBDFA9F4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30" creationId="{1595B5B8-4C3B-46AA-B71C-CCCFA72BAB69}"/>
          </ac:spMkLst>
        </pc:spChg>
        <pc:spChg chg="mod topLvl">
          <ac:chgData name="Ofir Gerbi" userId="144fd1d6-9023-4717-ba4b-343401a376ce" providerId="ADAL" clId="{7BFD29B5-0CBC-4F6C-AD95-4B956DAE2FA4}" dt="2021-12-23T14:50:14.626" v="539" actId="338"/>
          <ac:spMkLst>
            <pc:docMk/>
            <pc:sldMk cId="4200814367" sldId="317"/>
            <ac:spMk id="31" creationId="{29D0E9A8-F192-4AE5-8D64-8A6563DC9EBB}"/>
          </ac:spMkLst>
        </pc:spChg>
        <pc:spChg chg="del">
          <ac:chgData name="Ofir Gerbi" userId="144fd1d6-9023-4717-ba4b-343401a376ce" providerId="ADAL" clId="{7BFD29B5-0CBC-4F6C-AD95-4B956DAE2FA4}" dt="2021-12-23T14:57:46.509" v="597" actId="478"/>
          <ac:spMkLst>
            <pc:docMk/>
            <pc:sldMk cId="4200814367" sldId="317"/>
            <ac:spMk id="32" creationId="{5C54D98A-FC50-4BCB-9156-845E465F09B9}"/>
          </ac:spMkLst>
        </pc:spChg>
        <pc:spChg chg="mod">
          <ac:chgData name="Ofir Gerbi" userId="144fd1d6-9023-4717-ba4b-343401a376ce" providerId="ADAL" clId="{7BFD29B5-0CBC-4F6C-AD95-4B956DAE2FA4}" dt="2021-12-25T08:14:59.343" v="2375" actId="1076"/>
          <ac:spMkLst>
            <pc:docMk/>
            <pc:sldMk cId="4200814367" sldId="317"/>
            <ac:spMk id="33" creationId="{C2932652-0C65-498D-865A-F98170414423}"/>
          </ac:spMkLst>
        </pc:spChg>
        <pc:spChg chg="add mod">
          <ac:chgData name="Ofir Gerbi" userId="144fd1d6-9023-4717-ba4b-343401a376ce" providerId="ADAL" clId="{7BFD29B5-0CBC-4F6C-AD95-4B956DAE2FA4}" dt="2021-12-23T15:43:27.672" v="1003"/>
          <ac:spMkLst>
            <pc:docMk/>
            <pc:sldMk cId="4200814367" sldId="317"/>
            <ac:spMk id="34" creationId="{EDC29A3D-B7C9-428D-994F-796D48CFCB09}"/>
          </ac:spMkLst>
        </pc:spChg>
        <pc:spChg chg="add mod">
          <ac:chgData name="Ofir Gerbi" userId="144fd1d6-9023-4717-ba4b-343401a376ce" providerId="ADAL" clId="{7BFD29B5-0CBC-4F6C-AD95-4B956DAE2FA4}" dt="2021-12-23T14:22:11.705" v="143"/>
          <ac:spMkLst>
            <pc:docMk/>
            <pc:sldMk cId="4200814367" sldId="317"/>
            <ac:spMk id="35" creationId="{39A56075-3BE0-47C7-A5D0-071810A46E33}"/>
          </ac:spMkLst>
        </pc:spChg>
        <pc:spChg chg="add del mod">
          <ac:chgData name="Ofir Gerbi" userId="144fd1d6-9023-4717-ba4b-343401a376ce" providerId="ADAL" clId="{7BFD29B5-0CBC-4F6C-AD95-4B956DAE2FA4}" dt="2021-12-23T14:31:08.984" v="430" actId="21"/>
          <ac:spMkLst>
            <pc:docMk/>
            <pc:sldMk cId="4200814367" sldId="317"/>
            <ac:spMk id="36" creationId="{B1E4CF78-A78A-45EF-917C-29DD9A00C70D}"/>
          </ac:spMkLst>
        </pc:spChg>
        <pc:spChg chg="mod">
          <ac:chgData name="Ofir Gerbi" userId="144fd1d6-9023-4717-ba4b-343401a376ce" providerId="ADAL" clId="{7BFD29B5-0CBC-4F6C-AD95-4B956DAE2FA4}" dt="2021-12-24T10:19:09.936" v="1980"/>
          <ac:spMkLst>
            <pc:docMk/>
            <pc:sldMk cId="4200814367" sldId="317"/>
            <ac:spMk id="36" creationId="{D7A3EB16-FA74-4030-941E-83C8A7E2823C}"/>
          </ac:spMkLst>
        </pc:spChg>
        <pc:spChg chg="add mod ord">
          <ac:chgData name="Ofir Gerbi" userId="144fd1d6-9023-4717-ba4b-343401a376ce" providerId="ADAL" clId="{7BFD29B5-0CBC-4F6C-AD95-4B956DAE2FA4}" dt="2021-12-25T08:14:55.585" v="2374" actId="14100"/>
          <ac:spMkLst>
            <pc:docMk/>
            <pc:sldMk cId="4200814367" sldId="317"/>
            <ac:spMk id="38" creationId="{A22C334C-A1AA-4D0D-B2BE-2EE0456D230A}"/>
          </ac:spMkLst>
        </pc:spChg>
        <pc:spChg chg="mod">
          <ac:chgData name="Ofir Gerbi" userId="144fd1d6-9023-4717-ba4b-343401a376ce" providerId="ADAL" clId="{7BFD29B5-0CBC-4F6C-AD95-4B956DAE2FA4}" dt="2021-12-24T10:21:24.231" v="1999"/>
          <ac:spMkLst>
            <pc:docMk/>
            <pc:sldMk cId="4200814367" sldId="317"/>
            <ac:spMk id="39" creationId="{2836B567-AB91-4763-82C9-9A7B60087942}"/>
          </ac:spMkLst>
        </pc:spChg>
        <pc:spChg chg="mod">
          <ac:chgData name="Ofir Gerbi" userId="144fd1d6-9023-4717-ba4b-343401a376ce" providerId="ADAL" clId="{7BFD29B5-0CBC-4F6C-AD95-4B956DAE2FA4}" dt="2021-12-24T10:21:24.231" v="1999"/>
          <ac:spMkLst>
            <pc:docMk/>
            <pc:sldMk cId="4200814367" sldId="317"/>
            <ac:spMk id="42" creationId="{78B14E67-30FE-4A12-8388-FBCB215EFFE8}"/>
          </ac:spMkLst>
        </pc:spChg>
        <pc:grpChg chg="add mod">
          <ac:chgData name="Ofir Gerbi" userId="144fd1d6-9023-4717-ba4b-343401a376ce" providerId="ADAL" clId="{7BFD29B5-0CBC-4F6C-AD95-4B956DAE2FA4}" dt="2021-12-23T14:50:14.626" v="539" actId="338"/>
          <ac:grpSpMkLst>
            <pc:docMk/>
            <pc:sldMk cId="4200814367" sldId="317"/>
            <ac:grpSpMk id="2" creationId="{0A364870-852F-41FF-B8AA-E0EC2BBFFEA1}"/>
          </ac:grpSpMkLst>
        </pc:grpChg>
        <pc:grpChg chg="add mod">
          <ac:chgData name="Ofir Gerbi" userId="144fd1d6-9023-4717-ba4b-343401a376ce" providerId="ADAL" clId="{7BFD29B5-0CBC-4F6C-AD95-4B956DAE2FA4}" dt="2021-12-23T14:50:14.626" v="539" actId="338"/>
          <ac:grpSpMkLst>
            <pc:docMk/>
            <pc:sldMk cId="4200814367" sldId="317"/>
            <ac:grpSpMk id="3" creationId="{50CF3FFD-4431-4994-B01B-91D5C42FEA71}"/>
          </ac:grpSpMkLst>
        </pc:grpChg>
        <pc:grpChg chg="add mod">
          <ac:chgData name="Ofir Gerbi" userId="144fd1d6-9023-4717-ba4b-343401a376ce" providerId="ADAL" clId="{7BFD29B5-0CBC-4F6C-AD95-4B956DAE2FA4}" dt="2021-12-23T14:50:14.626" v="539" actId="338"/>
          <ac:grpSpMkLst>
            <pc:docMk/>
            <pc:sldMk cId="4200814367" sldId="317"/>
            <ac:grpSpMk id="4" creationId="{15BEE230-955E-4AE4-864C-ECD58834F479}"/>
          </ac:grpSpMkLst>
        </pc:grpChg>
        <pc:grpChg chg="add mod">
          <ac:chgData name="Ofir Gerbi" userId="144fd1d6-9023-4717-ba4b-343401a376ce" providerId="ADAL" clId="{7BFD29B5-0CBC-4F6C-AD95-4B956DAE2FA4}" dt="2021-12-23T14:50:14.626" v="539" actId="338"/>
          <ac:grpSpMkLst>
            <pc:docMk/>
            <pc:sldMk cId="4200814367" sldId="317"/>
            <ac:grpSpMk id="6" creationId="{D6A142FA-73D6-4333-B027-F2E613A34D45}"/>
          </ac:grpSpMkLst>
        </pc:grpChg>
        <pc:grpChg chg="add mod">
          <ac:chgData name="Ofir Gerbi" userId="144fd1d6-9023-4717-ba4b-343401a376ce" providerId="ADAL" clId="{7BFD29B5-0CBC-4F6C-AD95-4B956DAE2FA4}" dt="2021-12-23T14:50:14.626" v="539" actId="338"/>
          <ac:grpSpMkLst>
            <pc:docMk/>
            <pc:sldMk cId="4200814367" sldId="317"/>
            <ac:grpSpMk id="7" creationId="{0BA69724-2A30-42C0-81B7-9276CC2F89DA}"/>
          </ac:grpSpMkLst>
        </pc:grpChg>
        <pc:grpChg chg="del">
          <ac:chgData name="Ofir Gerbi" userId="144fd1d6-9023-4717-ba4b-343401a376ce" providerId="ADAL" clId="{7BFD29B5-0CBC-4F6C-AD95-4B956DAE2FA4}" dt="2021-12-23T14:30:45.530" v="423" actId="165"/>
          <ac:grpSpMkLst>
            <pc:docMk/>
            <pc:sldMk cId="4200814367" sldId="317"/>
            <ac:grpSpMk id="17" creationId="{4CD592EF-F182-4E63-B1DB-DFB3A70360B2}"/>
          </ac:grpSpMkLst>
        </pc:grpChg>
        <pc:grpChg chg="del">
          <ac:chgData name="Ofir Gerbi" userId="144fd1d6-9023-4717-ba4b-343401a376ce" providerId="ADAL" clId="{7BFD29B5-0CBC-4F6C-AD95-4B956DAE2FA4}" dt="2021-12-23T14:30:33.823" v="421" actId="165"/>
          <ac:grpSpMkLst>
            <pc:docMk/>
            <pc:sldMk cId="4200814367" sldId="317"/>
            <ac:grpSpMk id="20" creationId="{08875740-39E3-4543-8FF0-31DF09852ACF}"/>
          </ac:grpSpMkLst>
        </pc:grpChg>
        <pc:grpChg chg="add del mod">
          <ac:chgData name="Ofir Gerbi" userId="144fd1d6-9023-4717-ba4b-343401a376ce" providerId="ADAL" clId="{7BFD29B5-0CBC-4F6C-AD95-4B956DAE2FA4}" dt="2021-12-24T10:21:18.540" v="1995" actId="478"/>
          <ac:grpSpMkLst>
            <pc:docMk/>
            <pc:sldMk cId="4200814367" sldId="317"/>
            <ac:grpSpMk id="21" creationId="{A2820961-5E8E-451C-A342-AB2DE3A0D891}"/>
          </ac:grpSpMkLst>
        </pc:grpChg>
        <pc:grpChg chg="del">
          <ac:chgData name="Ofir Gerbi" userId="144fd1d6-9023-4717-ba4b-343401a376ce" providerId="ADAL" clId="{7BFD29B5-0CBC-4F6C-AD95-4B956DAE2FA4}" dt="2021-12-23T14:30:40.886" v="422" actId="165"/>
          <ac:grpSpMkLst>
            <pc:docMk/>
            <pc:sldMk cId="4200814367" sldId="317"/>
            <ac:grpSpMk id="21" creationId="{ECE94F13-2CAB-41D9-84A5-B929089976D8}"/>
          </ac:grpSpMkLst>
        </pc:grpChg>
        <pc:grpChg chg="del">
          <ac:chgData name="Ofir Gerbi" userId="144fd1d6-9023-4717-ba4b-343401a376ce" providerId="ADAL" clId="{7BFD29B5-0CBC-4F6C-AD95-4B956DAE2FA4}" dt="2021-12-23T14:30:40.886" v="422" actId="165"/>
          <ac:grpSpMkLst>
            <pc:docMk/>
            <pc:sldMk cId="4200814367" sldId="317"/>
            <ac:grpSpMk id="26" creationId="{C9DD5E7F-A41E-421B-BC5F-9944B5DE64D3}"/>
          </ac:grpSpMkLst>
        </pc:grpChg>
        <pc:grpChg chg="del">
          <ac:chgData name="Ofir Gerbi" userId="144fd1d6-9023-4717-ba4b-343401a376ce" providerId="ADAL" clId="{7BFD29B5-0CBC-4F6C-AD95-4B956DAE2FA4}" dt="2021-12-23T14:30:54.198" v="424" actId="165"/>
          <ac:grpSpMkLst>
            <pc:docMk/>
            <pc:sldMk cId="4200814367" sldId="317"/>
            <ac:grpSpMk id="29" creationId="{8F291E40-D6C3-4E42-A28D-58A2F6616392}"/>
          </ac:grpSpMkLst>
        </pc:grpChg>
        <pc:grpChg chg="mod">
          <ac:chgData name="Ofir Gerbi" userId="144fd1d6-9023-4717-ba4b-343401a376ce" providerId="ADAL" clId="{7BFD29B5-0CBC-4F6C-AD95-4B956DAE2FA4}" dt="2021-12-24T10:19:09.936" v="1980"/>
          <ac:grpSpMkLst>
            <pc:docMk/>
            <pc:sldMk cId="4200814367" sldId="317"/>
            <ac:grpSpMk id="29" creationId="{A5D0C1A1-3A01-47C2-8D4A-EB15F37B80EE}"/>
          </ac:grpSpMkLst>
        </pc:grpChg>
        <pc:grpChg chg="add mod">
          <ac:chgData name="Ofir Gerbi" userId="144fd1d6-9023-4717-ba4b-343401a376ce" providerId="ADAL" clId="{7BFD29B5-0CBC-4F6C-AD95-4B956DAE2FA4}" dt="2021-12-24T10:21:24.231" v="1999"/>
          <ac:grpSpMkLst>
            <pc:docMk/>
            <pc:sldMk cId="4200814367" sldId="317"/>
            <ac:grpSpMk id="37" creationId="{5DC5E47F-7A38-4223-BBD2-73F49FE583AF}"/>
          </ac:grpSpMkLst>
        </pc:grpChg>
        <pc:grpChg chg="mod">
          <ac:chgData name="Ofir Gerbi" userId="144fd1d6-9023-4717-ba4b-343401a376ce" providerId="ADAL" clId="{7BFD29B5-0CBC-4F6C-AD95-4B956DAE2FA4}" dt="2021-12-24T10:21:24.231" v="1999"/>
          <ac:grpSpMkLst>
            <pc:docMk/>
            <pc:sldMk cId="4200814367" sldId="317"/>
            <ac:grpSpMk id="40" creationId="{18A02596-B95B-4392-B87D-2DBD08982A5D}"/>
          </ac:grpSpMkLst>
        </pc:grpChg>
        <pc:picChg chg="del">
          <ac:chgData name="Ofir Gerbi" userId="144fd1d6-9023-4717-ba4b-343401a376ce" providerId="ADAL" clId="{7BFD29B5-0CBC-4F6C-AD95-4B956DAE2FA4}" dt="2021-12-23T14:21:53.758" v="136" actId="478"/>
          <ac:picMkLst>
            <pc:docMk/>
            <pc:sldMk cId="4200814367" sldId="317"/>
            <ac:picMk id="8" creationId="{BCE4DA45-D3E9-408F-8BE7-E0D9DAAC39BF}"/>
          </ac:picMkLst>
        </pc:picChg>
        <pc:picChg chg="mod">
          <ac:chgData name="Ofir Gerbi" userId="144fd1d6-9023-4717-ba4b-343401a376ce" providerId="ADAL" clId="{7BFD29B5-0CBC-4F6C-AD95-4B956DAE2FA4}" dt="2021-12-24T10:19:09.936" v="1980"/>
          <ac:picMkLst>
            <pc:docMk/>
            <pc:sldMk cId="4200814367" sldId="317"/>
            <ac:picMk id="32" creationId="{0CE1CF5A-2A76-42E2-8460-8A9797CC9722}"/>
          </ac:picMkLst>
        </pc:picChg>
        <pc:picChg chg="add del mod">
          <ac:chgData name="Ofir Gerbi" userId="144fd1d6-9023-4717-ba4b-343401a376ce" providerId="ADAL" clId="{7BFD29B5-0CBC-4F6C-AD95-4B956DAE2FA4}" dt="2021-12-23T14:37:39.016" v="467" actId="21"/>
          <ac:picMkLst>
            <pc:docMk/>
            <pc:sldMk cId="4200814367" sldId="317"/>
            <ac:picMk id="37" creationId="{1CB6E083-E062-4A2D-93BB-F57D8233B7B0}"/>
          </ac:picMkLst>
        </pc:picChg>
        <pc:picChg chg="mod">
          <ac:chgData name="Ofir Gerbi" userId="144fd1d6-9023-4717-ba4b-343401a376ce" providerId="ADAL" clId="{7BFD29B5-0CBC-4F6C-AD95-4B956DAE2FA4}" dt="2021-12-24T10:21:24.231" v="1999"/>
          <ac:picMkLst>
            <pc:docMk/>
            <pc:sldMk cId="4200814367" sldId="317"/>
            <ac:picMk id="41" creationId="{F55D56C3-62C7-455A-901A-CA4225096CCC}"/>
          </ac:picMkLst>
        </pc:picChg>
      </pc:sldChg>
      <pc:sldChg chg="addSp delSp modSp mod modAnim">
        <pc:chgData name="Ofir Gerbi" userId="144fd1d6-9023-4717-ba4b-343401a376ce" providerId="ADAL" clId="{7BFD29B5-0CBC-4F6C-AD95-4B956DAE2FA4}" dt="2021-12-25T08:14:45.229" v="2372" actId="1076"/>
        <pc:sldMkLst>
          <pc:docMk/>
          <pc:sldMk cId="47081406" sldId="319"/>
        </pc:sldMkLst>
        <pc:spChg chg="del">
          <ac:chgData name="Ofir Gerbi" userId="144fd1d6-9023-4717-ba4b-343401a376ce" providerId="ADAL" clId="{7BFD29B5-0CBC-4F6C-AD95-4B956DAE2FA4}" dt="2021-12-23T14:21:56.389" v="137" actId="478"/>
          <ac:spMkLst>
            <pc:docMk/>
            <pc:sldMk cId="47081406" sldId="319"/>
            <ac:spMk id="5" creationId="{65154485-3BB4-453F-8305-D8770AA270CE}"/>
          </ac:spMkLst>
        </pc:spChg>
        <pc:spChg chg="mod topLvl">
          <ac:chgData name="Ofir Gerbi" userId="144fd1d6-9023-4717-ba4b-343401a376ce" providerId="ADAL" clId="{7BFD29B5-0CBC-4F6C-AD95-4B956DAE2FA4}" dt="2021-12-23T15:44:54.241" v="1016"/>
          <ac:spMkLst>
            <pc:docMk/>
            <pc:sldMk cId="47081406" sldId="319"/>
            <ac:spMk id="18" creationId="{07CBA536-14EB-4135-AE46-483F703542E4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19" creationId="{0EE91741-457C-4952-B95E-BAA3FD22C6C5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22" creationId="{510862C4-5F2F-4C92-B703-93DB82F261BC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23" creationId="{EB69A9AC-5A20-4A0A-AE35-FC348A203107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24" creationId="{7CEBED73-4FD2-43AB-B3DA-07582EA6F73A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25" creationId="{9AA0ED29-90DB-4157-A337-78E855A41DDE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27" creationId="{E51D7C08-EC5C-4351-8D8E-54C86B3C6FF2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28" creationId="{F7D30F80-5DD3-4FF8-9907-01ADDBDFA9F4}"/>
          </ac:spMkLst>
        </pc:spChg>
        <pc:spChg chg="mod">
          <ac:chgData name="Ofir Gerbi" userId="144fd1d6-9023-4717-ba4b-343401a376ce" providerId="ADAL" clId="{7BFD29B5-0CBC-4F6C-AD95-4B956DAE2FA4}" dt="2021-12-24T10:19:11.130" v="1981"/>
          <ac:spMkLst>
            <pc:docMk/>
            <pc:sldMk cId="47081406" sldId="319"/>
            <ac:spMk id="29" creationId="{3CF5D2DC-0B4C-447D-B2AD-A59B531D9DEB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30" creationId="{CE745D19-10EA-4153-8963-575695C2C20D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31" creationId="{E8B8F805-2A14-4EC8-A1C9-892440D90BAB}"/>
          </ac:spMkLst>
        </pc:spChg>
        <pc:spChg chg="add del mod">
          <ac:chgData name="Ofir Gerbi" userId="144fd1d6-9023-4717-ba4b-343401a376ce" providerId="ADAL" clId="{7BFD29B5-0CBC-4F6C-AD95-4B956DAE2FA4}" dt="2021-12-25T08:12:51.803" v="2272" actId="21"/>
          <ac:spMkLst>
            <pc:docMk/>
            <pc:sldMk cId="47081406" sldId="319"/>
            <ac:spMk id="32" creationId="{B9FCEF26-9783-43E8-81D0-6627176D430E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33" creationId="{CEEC686B-E0AE-43AE-BB1C-586A1320450A}"/>
          </ac:spMkLst>
        </pc:spChg>
        <pc:spChg chg="mod topLvl">
          <ac:chgData name="Ofir Gerbi" userId="144fd1d6-9023-4717-ba4b-343401a376ce" providerId="ADAL" clId="{7BFD29B5-0CBC-4F6C-AD95-4B956DAE2FA4}" dt="2021-12-23T14:50:19.911" v="540" actId="338"/>
          <ac:spMkLst>
            <pc:docMk/>
            <pc:sldMk cId="47081406" sldId="319"/>
            <ac:spMk id="34" creationId="{EA0C2D08-3E70-4411-9AD6-1B2745260DFC}"/>
          </ac:spMkLst>
        </pc:spChg>
        <pc:spChg chg="del">
          <ac:chgData name="Ofir Gerbi" userId="144fd1d6-9023-4717-ba4b-343401a376ce" providerId="ADAL" clId="{7BFD29B5-0CBC-4F6C-AD95-4B956DAE2FA4}" dt="2021-12-23T14:58:00.646" v="601" actId="478"/>
          <ac:spMkLst>
            <pc:docMk/>
            <pc:sldMk cId="47081406" sldId="319"/>
            <ac:spMk id="35" creationId="{0E6E79B5-4047-478A-A479-4ABDF638D33F}"/>
          </ac:spMkLst>
        </pc:spChg>
        <pc:spChg chg="add del mod">
          <ac:chgData name="Ofir Gerbi" userId="144fd1d6-9023-4717-ba4b-343401a376ce" providerId="ADAL" clId="{7BFD29B5-0CBC-4F6C-AD95-4B956DAE2FA4}" dt="2021-12-25T08:12:51.803" v="2272" actId="21"/>
          <ac:spMkLst>
            <pc:docMk/>
            <pc:sldMk cId="47081406" sldId="319"/>
            <ac:spMk id="35" creationId="{2BD287B7-3FF8-40A8-BD15-983EB46AD77C}"/>
          </ac:spMkLst>
        </pc:spChg>
        <pc:spChg chg="mod">
          <ac:chgData name="Ofir Gerbi" userId="144fd1d6-9023-4717-ba4b-343401a376ce" providerId="ADAL" clId="{7BFD29B5-0CBC-4F6C-AD95-4B956DAE2FA4}" dt="2021-12-25T08:14:45.229" v="2372" actId="1076"/>
          <ac:spMkLst>
            <pc:docMk/>
            <pc:sldMk cId="47081406" sldId="319"/>
            <ac:spMk id="36" creationId="{B4FD2B55-3B93-41FA-B8C0-08F49D819BF7}"/>
          </ac:spMkLst>
        </pc:spChg>
        <pc:spChg chg="add mod">
          <ac:chgData name="Ofir Gerbi" userId="144fd1d6-9023-4717-ba4b-343401a376ce" providerId="ADAL" clId="{7BFD29B5-0CBC-4F6C-AD95-4B956DAE2FA4}" dt="2021-12-23T15:43:29.637" v="1005"/>
          <ac:spMkLst>
            <pc:docMk/>
            <pc:sldMk cId="47081406" sldId="319"/>
            <ac:spMk id="37" creationId="{C83F4155-5407-4F15-B2EE-F6AB82174590}"/>
          </ac:spMkLst>
        </pc:spChg>
        <pc:spChg chg="add mod">
          <ac:chgData name="Ofir Gerbi" userId="144fd1d6-9023-4717-ba4b-343401a376ce" providerId="ADAL" clId="{7BFD29B5-0CBC-4F6C-AD95-4B956DAE2FA4}" dt="2021-12-23T14:22:13.125" v="144"/>
          <ac:spMkLst>
            <pc:docMk/>
            <pc:sldMk cId="47081406" sldId="319"/>
            <ac:spMk id="38" creationId="{949BAA27-8954-4ED2-B3E4-801AD34B5885}"/>
          </ac:spMkLst>
        </pc:spChg>
        <pc:spChg chg="add del mod">
          <ac:chgData name="Ofir Gerbi" userId="144fd1d6-9023-4717-ba4b-343401a376ce" providerId="ADAL" clId="{7BFD29B5-0CBC-4F6C-AD95-4B956DAE2FA4}" dt="2021-12-23T14:34:36.768" v="443" actId="21"/>
          <ac:spMkLst>
            <pc:docMk/>
            <pc:sldMk cId="47081406" sldId="319"/>
            <ac:spMk id="39" creationId="{0770EA33-BF8D-45A9-987C-90B05379EF63}"/>
          </ac:spMkLst>
        </pc:spChg>
        <pc:spChg chg="mod">
          <ac:chgData name="Ofir Gerbi" userId="144fd1d6-9023-4717-ba4b-343401a376ce" providerId="ADAL" clId="{7BFD29B5-0CBC-4F6C-AD95-4B956DAE2FA4}" dt="2021-12-24T10:19:11.130" v="1981"/>
          <ac:spMkLst>
            <pc:docMk/>
            <pc:sldMk cId="47081406" sldId="319"/>
            <ac:spMk id="39" creationId="{5CE4EA32-6151-4633-ADD2-1D9D2898784C}"/>
          </ac:spMkLst>
        </pc:spChg>
        <pc:spChg chg="add mod ord">
          <ac:chgData name="Ofir Gerbi" userId="144fd1d6-9023-4717-ba4b-343401a376ce" providerId="ADAL" clId="{7BFD29B5-0CBC-4F6C-AD95-4B956DAE2FA4}" dt="2021-12-25T08:14:42.732" v="2371" actId="14100"/>
          <ac:spMkLst>
            <pc:docMk/>
            <pc:sldMk cId="47081406" sldId="319"/>
            <ac:spMk id="41" creationId="{E442A483-1720-40FF-AB07-EBF4B9858852}"/>
          </ac:spMkLst>
        </pc:spChg>
        <pc:spChg chg="mod">
          <ac:chgData name="Ofir Gerbi" userId="144fd1d6-9023-4717-ba4b-343401a376ce" providerId="ADAL" clId="{7BFD29B5-0CBC-4F6C-AD95-4B956DAE2FA4}" dt="2021-12-24T10:21:24.684" v="2000"/>
          <ac:spMkLst>
            <pc:docMk/>
            <pc:sldMk cId="47081406" sldId="319"/>
            <ac:spMk id="42" creationId="{09615253-C0C5-43AA-9CD7-3DDABE5BAD42}"/>
          </ac:spMkLst>
        </pc:spChg>
        <pc:spChg chg="mod">
          <ac:chgData name="Ofir Gerbi" userId="144fd1d6-9023-4717-ba4b-343401a376ce" providerId="ADAL" clId="{7BFD29B5-0CBC-4F6C-AD95-4B956DAE2FA4}" dt="2021-12-24T10:21:24.684" v="2000"/>
          <ac:spMkLst>
            <pc:docMk/>
            <pc:sldMk cId="47081406" sldId="319"/>
            <ac:spMk id="45" creationId="{AC196DF7-8E8E-4363-884C-1C5735BD60F2}"/>
          </ac:spMkLst>
        </pc:spChg>
        <pc:grpChg chg="add mod">
          <ac:chgData name="Ofir Gerbi" userId="144fd1d6-9023-4717-ba4b-343401a376ce" providerId="ADAL" clId="{7BFD29B5-0CBC-4F6C-AD95-4B956DAE2FA4}" dt="2021-12-23T14:50:19.911" v="540" actId="338"/>
          <ac:grpSpMkLst>
            <pc:docMk/>
            <pc:sldMk cId="47081406" sldId="319"/>
            <ac:grpSpMk id="2" creationId="{155A6E86-462F-4799-84F3-DD1991AF380D}"/>
          </ac:grpSpMkLst>
        </pc:grpChg>
        <pc:grpChg chg="add mod">
          <ac:chgData name="Ofir Gerbi" userId="144fd1d6-9023-4717-ba4b-343401a376ce" providerId="ADAL" clId="{7BFD29B5-0CBC-4F6C-AD95-4B956DAE2FA4}" dt="2021-12-23T14:50:19.911" v="540" actId="338"/>
          <ac:grpSpMkLst>
            <pc:docMk/>
            <pc:sldMk cId="47081406" sldId="319"/>
            <ac:grpSpMk id="3" creationId="{2629FA55-DC42-4297-8D97-5B392EA5203C}"/>
          </ac:grpSpMkLst>
        </pc:grpChg>
        <pc:grpChg chg="add mod">
          <ac:chgData name="Ofir Gerbi" userId="144fd1d6-9023-4717-ba4b-343401a376ce" providerId="ADAL" clId="{7BFD29B5-0CBC-4F6C-AD95-4B956DAE2FA4}" dt="2021-12-23T14:50:19.911" v="540" actId="338"/>
          <ac:grpSpMkLst>
            <pc:docMk/>
            <pc:sldMk cId="47081406" sldId="319"/>
            <ac:grpSpMk id="4" creationId="{738D40B4-185C-4039-AFE6-CF526B0EA57D}"/>
          </ac:grpSpMkLst>
        </pc:grpChg>
        <pc:grpChg chg="add mod">
          <ac:chgData name="Ofir Gerbi" userId="144fd1d6-9023-4717-ba4b-343401a376ce" providerId="ADAL" clId="{7BFD29B5-0CBC-4F6C-AD95-4B956DAE2FA4}" dt="2021-12-23T14:50:19.911" v="540" actId="338"/>
          <ac:grpSpMkLst>
            <pc:docMk/>
            <pc:sldMk cId="47081406" sldId="319"/>
            <ac:grpSpMk id="6" creationId="{EF9A4B09-9D21-47A3-BFE9-FE27291BF338}"/>
          </ac:grpSpMkLst>
        </pc:grpChg>
        <pc:grpChg chg="add mod">
          <ac:chgData name="Ofir Gerbi" userId="144fd1d6-9023-4717-ba4b-343401a376ce" providerId="ADAL" clId="{7BFD29B5-0CBC-4F6C-AD95-4B956DAE2FA4}" dt="2021-12-23T14:50:19.911" v="540" actId="338"/>
          <ac:grpSpMkLst>
            <pc:docMk/>
            <pc:sldMk cId="47081406" sldId="319"/>
            <ac:grpSpMk id="7" creationId="{666E47B2-887E-4128-B3F7-D9ACBEAE743F}"/>
          </ac:grpSpMkLst>
        </pc:grpChg>
        <pc:grpChg chg="add mod">
          <ac:chgData name="Ofir Gerbi" userId="144fd1d6-9023-4717-ba4b-343401a376ce" providerId="ADAL" clId="{7BFD29B5-0CBC-4F6C-AD95-4B956DAE2FA4}" dt="2021-12-23T14:50:19.911" v="540" actId="338"/>
          <ac:grpSpMkLst>
            <pc:docMk/>
            <pc:sldMk cId="47081406" sldId="319"/>
            <ac:grpSpMk id="9" creationId="{9CC4E6CF-81D9-411B-A233-D6F4C4504F1E}"/>
          </ac:grpSpMkLst>
        </pc:grpChg>
        <pc:grpChg chg="del">
          <ac:chgData name="Ofir Gerbi" userId="144fd1d6-9023-4717-ba4b-343401a376ce" providerId="ADAL" clId="{7BFD29B5-0CBC-4F6C-AD95-4B956DAE2FA4}" dt="2021-12-23T14:31:22.847" v="432" actId="165"/>
          <ac:grpSpMkLst>
            <pc:docMk/>
            <pc:sldMk cId="47081406" sldId="319"/>
            <ac:grpSpMk id="17" creationId="{4CD592EF-F182-4E63-B1DB-DFB3A70360B2}"/>
          </ac:grpSpMkLst>
        </pc:grpChg>
        <pc:grpChg chg="del">
          <ac:chgData name="Ofir Gerbi" userId="144fd1d6-9023-4717-ba4b-343401a376ce" providerId="ADAL" clId="{7BFD29B5-0CBC-4F6C-AD95-4B956DAE2FA4}" dt="2021-12-23T14:31:22.847" v="432" actId="165"/>
          <ac:grpSpMkLst>
            <pc:docMk/>
            <pc:sldMk cId="47081406" sldId="319"/>
            <ac:grpSpMk id="20" creationId="{08875740-39E3-4543-8FF0-31DF09852ACF}"/>
          </ac:grpSpMkLst>
        </pc:grpChg>
        <pc:grpChg chg="del">
          <ac:chgData name="Ofir Gerbi" userId="144fd1d6-9023-4717-ba4b-343401a376ce" providerId="ADAL" clId="{7BFD29B5-0CBC-4F6C-AD95-4B956DAE2FA4}" dt="2021-12-23T14:31:22.847" v="432" actId="165"/>
          <ac:grpSpMkLst>
            <pc:docMk/>
            <pc:sldMk cId="47081406" sldId="319"/>
            <ac:grpSpMk id="21" creationId="{ECE94F13-2CAB-41D9-84A5-B929089976D8}"/>
          </ac:grpSpMkLst>
        </pc:grpChg>
        <pc:grpChg chg="add del mod">
          <ac:chgData name="Ofir Gerbi" userId="144fd1d6-9023-4717-ba4b-343401a376ce" providerId="ADAL" clId="{7BFD29B5-0CBC-4F6C-AD95-4B956DAE2FA4}" dt="2021-12-24T10:21:20.250" v="1996" actId="478"/>
          <ac:grpSpMkLst>
            <pc:docMk/>
            <pc:sldMk cId="47081406" sldId="319"/>
            <ac:grpSpMk id="26" creationId="{1D98E771-AFE3-4AB6-B5FE-CC074BD9EE81}"/>
          </ac:grpSpMkLst>
        </pc:grpChg>
        <pc:grpChg chg="del">
          <ac:chgData name="Ofir Gerbi" userId="144fd1d6-9023-4717-ba4b-343401a376ce" providerId="ADAL" clId="{7BFD29B5-0CBC-4F6C-AD95-4B956DAE2FA4}" dt="2021-12-23T14:31:22.847" v="432" actId="165"/>
          <ac:grpSpMkLst>
            <pc:docMk/>
            <pc:sldMk cId="47081406" sldId="319"/>
            <ac:grpSpMk id="26" creationId="{C9DD5E7F-A41E-421B-BC5F-9944B5DE64D3}"/>
          </ac:grpSpMkLst>
        </pc:grpChg>
        <pc:grpChg chg="del">
          <ac:chgData name="Ofir Gerbi" userId="144fd1d6-9023-4717-ba4b-343401a376ce" providerId="ADAL" clId="{7BFD29B5-0CBC-4F6C-AD95-4B956DAE2FA4}" dt="2021-12-23T14:31:22.847" v="432" actId="165"/>
          <ac:grpSpMkLst>
            <pc:docMk/>
            <pc:sldMk cId="47081406" sldId="319"/>
            <ac:grpSpMk id="29" creationId="{EADEFEAE-E68A-463C-BE1B-D0C8926E2CDA}"/>
          </ac:grpSpMkLst>
        </pc:grpChg>
        <pc:grpChg chg="mod">
          <ac:chgData name="Ofir Gerbi" userId="144fd1d6-9023-4717-ba4b-343401a376ce" providerId="ADAL" clId="{7BFD29B5-0CBC-4F6C-AD95-4B956DAE2FA4}" dt="2021-12-24T10:19:11.130" v="1981"/>
          <ac:grpSpMkLst>
            <pc:docMk/>
            <pc:sldMk cId="47081406" sldId="319"/>
            <ac:grpSpMk id="32" creationId="{3C5573FC-98D2-464E-93CC-0EE9C58D796B}"/>
          </ac:grpSpMkLst>
        </pc:grpChg>
        <pc:grpChg chg="del">
          <ac:chgData name="Ofir Gerbi" userId="144fd1d6-9023-4717-ba4b-343401a376ce" providerId="ADAL" clId="{7BFD29B5-0CBC-4F6C-AD95-4B956DAE2FA4}" dt="2021-12-23T14:31:22.847" v="432" actId="165"/>
          <ac:grpSpMkLst>
            <pc:docMk/>
            <pc:sldMk cId="47081406" sldId="319"/>
            <ac:grpSpMk id="32" creationId="{C636A92A-F861-4660-A30F-185EB2B56688}"/>
          </ac:grpSpMkLst>
        </pc:grpChg>
        <pc:grpChg chg="add mod">
          <ac:chgData name="Ofir Gerbi" userId="144fd1d6-9023-4717-ba4b-343401a376ce" providerId="ADAL" clId="{7BFD29B5-0CBC-4F6C-AD95-4B956DAE2FA4}" dt="2021-12-24T10:21:24.684" v="2000"/>
          <ac:grpSpMkLst>
            <pc:docMk/>
            <pc:sldMk cId="47081406" sldId="319"/>
            <ac:grpSpMk id="40" creationId="{873C9D36-F6D6-4156-A3E6-C1707AB67D78}"/>
          </ac:grpSpMkLst>
        </pc:grpChg>
        <pc:grpChg chg="mod">
          <ac:chgData name="Ofir Gerbi" userId="144fd1d6-9023-4717-ba4b-343401a376ce" providerId="ADAL" clId="{7BFD29B5-0CBC-4F6C-AD95-4B956DAE2FA4}" dt="2021-12-24T10:21:24.684" v="2000"/>
          <ac:grpSpMkLst>
            <pc:docMk/>
            <pc:sldMk cId="47081406" sldId="319"/>
            <ac:grpSpMk id="43" creationId="{DEEA5711-01D2-42B5-AB6C-D9B59A38011D}"/>
          </ac:grpSpMkLst>
        </pc:grpChg>
        <pc:picChg chg="del">
          <ac:chgData name="Ofir Gerbi" userId="144fd1d6-9023-4717-ba4b-343401a376ce" providerId="ADAL" clId="{7BFD29B5-0CBC-4F6C-AD95-4B956DAE2FA4}" dt="2021-12-23T14:21:56.389" v="137" actId="478"/>
          <ac:picMkLst>
            <pc:docMk/>
            <pc:sldMk cId="47081406" sldId="319"/>
            <ac:picMk id="8" creationId="{BCE4DA45-D3E9-408F-8BE7-E0D9DAAC39BF}"/>
          </ac:picMkLst>
        </pc:picChg>
        <pc:picChg chg="add del">
          <ac:chgData name="Ofir Gerbi" userId="144fd1d6-9023-4717-ba4b-343401a376ce" providerId="ADAL" clId="{7BFD29B5-0CBC-4F6C-AD95-4B956DAE2FA4}" dt="2021-12-23T14:51:59.582" v="542" actId="21"/>
          <ac:picMkLst>
            <pc:docMk/>
            <pc:sldMk cId="47081406" sldId="319"/>
            <ac:picMk id="11" creationId="{29A74D2D-761A-4B67-8543-BAB88658DEE0}"/>
          </ac:picMkLst>
        </pc:picChg>
        <pc:picChg chg="mod">
          <ac:chgData name="Ofir Gerbi" userId="144fd1d6-9023-4717-ba4b-343401a376ce" providerId="ADAL" clId="{7BFD29B5-0CBC-4F6C-AD95-4B956DAE2FA4}" dt="2021-12-24T10:19:11.130" v="1981"/>
          <ac:picMkLst>
            <pc:docMk/>
            <pc:sldMk cId="47081406" sldId="319"/>
            <ac:picMk id="35" creationId="{460F0F4B-5903-4050-B9A7-EED964F090F5}"/>
          </ac:picMkLst>
        </pc:picChg>
        <pc:picChg chg="add del mod">
          <ac:chgData name="Ofir Gerbi" userId="144fd1d6-9023-4717-ba4b-343401a376ce" providerId="ADAL" clId="{7BFD29B5-0CBC-4F6C-AD95-4B956DAE2FA4}" dt="2021-12-23T14:52:44.765" v="551" actId="478"/>
          <ac:picMkLst>
            <pc:docMk/>
            <pc:sldMk cId="47081406" sldId="319"/>
            <ac:picMk id="40" creationId="{588D6A24-91C9-454F-AA03-AF36DFE576AB}"/>
          </ac:picMkLst>
        </pc:picChg>
        <pc:picChg chg="mod">
          <ac:chgData name="Ofir Gerbi" userId="144fd1d6-9023-4717-ba4b-343401a376ce" providerId="ADAL" clId="{7BFD29B5-0CBC-4F6C-AD95-4B956DAE2FA4}" dt="2021-12-24T10:21:24.684" v="2000"/>
          <ac:picMkLst>
            <pc:docMk/>
            <pc:sldMk cId="47081406" sldId="319"/>
            <ac:picMk id="44" creationId="{8B2E63A6-8761-4538-8CC5-074DDA196965}"/>
          </ac:picMkLst>
        </pc:picChg>
      </pc:sldChg>
      <pc:sldChg chg="addSp delSp modSp mod modAnim">
        <pc:chgData name="Ofir Gerbi" userId="144fd1d6-9023-4717-ba4b-343401a376ce" providerId="ADAL" clId="{7BFD29B5-0CBC-4F6C-AD95-4B956DAE2FA4}" dt="2021-12-26T12:30:41.065" v="2649" actId="20577"/>
        <pc:sldMkLst>
          <pc:docMk/>
          <pc:sldMk cId="115324441" sldId="321"/>
        </pc:sldMkLst>
        <pc:spChg chg="del">
          <ac:chgData name="Ofir Gerbi" userId="144fd1d6-9023-4717-ba4b-343401a376ce" providerId="ADAL" clId="{7BFD29B5-0CBC-4F6C-AD95-4B956DAE2FA4}" dt="2021-12-23T14:21:58.552" v="138" actId="478"/>
          <ac:spMkLst>
            <pc:docMk/>
            <pc:sldMk cId="115324441" sldId="321"/>
            <ac:spMk id="5" creationId="{65154485-3BB4-453F-8305-D8770AA270CE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18" creationId="{07CBA536-14EB-4135-AE46-483F703542E4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19" creationId="{0EE91741-457C-4952-B95E-BAA3FD22C6C5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22" creationId="{510862C4-5F2F-4C92-B703-93DB82F261BC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23" creationId="{EB69A9AC-5A20-4A0A-AE35-FC348A203107}"/>
          </ac:spMkLst>
        </pc:spChg>
        <pc:spChg chg="add mod">
          <ac:chgData name="Ofir Gerbi" userId="144fd1d6-9023-4717-ba4b-343401a376ce" providerId="ADAL" clId="{7BFD29B5-0CBC-4F6C-AD95-4B956DAE2FA4}" dt="2021-12-23T15:43:32.787" v="1007"/>
          <ac:spMkLst>
            <pc:docMk/>
            <pc:sldMk cId="115324441" sldId="321"/>
            <ac:spMk id="24" creationId="{03C96AF2-E4B4-4A49-B154-09BA66B523EB}"/>
          </ac:spMkLst>
        </pc:spChg>
        <pc:spChg chg="add mod">
          <ac:chgData name="Ofir Gerbi" userId="144fd1d6-9023-4717-ba4b-343401a376ce" providerId="ADAL" clId="{7BFD29B5-0CBC-4F6C-AD95-4B956DAE2FA4}" dt="2021-12-23T14:22:14.758" v="145"/>
          <ac:spMkLst>
            <pc:docMk/>
            <pc:sldMk cId="115324441" sldId="321"/>
            <ac:spMk id="25" creationId="{231E8870-0CBB-435C-BC22-784C51DD12C4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27" creationId="{E51D7C08-EC5C-4351-8D8E-54C86B3C6FF2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28" creationId="{F7D30F80-5DD3-4FF8-9907-01ADDBDFA9F4}"/>
          </ac:spMkLst>
        </pc:spChg>
        <pc:spChg chg="mod">
          <ac:chgData name="Ofir Gerbi" userId="144fd1d6-9023-4717-ba4b-343401a376ce" providerId="ADAL" clId="{7BFD29B5-0CBC-4F6C-AD95-4B956DAE2FA4}" dt="2021-12-24T10:21:26.025" v="2001"/>
          <ac:spMkLst>
            <pc:docMk/>
            <pc:sldMk cId="115324441" sldId="321"/>
            <ac:spMk id="29" creationId="{E254A940-BE81-40AD-8ADF-2DCF3EA4C641}"/>
          </ac:spMkLst>
        </pc:spChg>
        <pc:spChg chg="mod topLvl">
          <ac:chgData name="Ofir Gerbi" userId="144fd1d6-9023-4717-ba4b-343401a376ce" providerId="ADAL" clId="{7BFD29B5-0CBC-4F6C-AD95-4B956DAE2FA4}" dt="2021-12-23T15:44:57.210" v="1018"/>
          <ac:spMkLst>
            <pc:docMk/>
            <pc:sldMk cId="115324441" sldId="321"/>
            <ac:spMk id="30" creationId="{CE745D19-10EA-4153-8963-575695C2C20D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31" creationId="{E8B8F805-2A14-4EC8-A1C9-892440D90BAB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33" creationId="{D834FB63-9776-4380-BB23-436A4927CC88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34" creationId="{2899E25E-A07A-4399-99AB-398912F934CE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36" creationId="{27C6F038-2E25-4A71-B858-8D954749AF09}"/>
          </ac:spMkLst>
        </pc:spChg>
        <pc:spChg chg="mod topLvl">
          <ac:chgData name="Ofir Gerbi" userId="144fd1d6-9023-4717-ba4b-343401a376ce" providerId="ADAL" clId="{7BFD29B5-0CBC-4F6C-AD95-4B956DAE2FA4}" dt="2021-12-23T15:03:29.055" v="674" actId="338"/>
          <ac:spMkLst>
            <pc:docMk/>
            <pc:sldMk cId="115324441" sldId="321"/>
            <ac:spMk id="37" creationId="{4D0DA16F-4DAF-47DD-9677-71A53DE863D8}"/>
          </ac:spMkLst>
        </pc:spChg>
        <pc:spChg chg="del">
          <ac:chgData name="Ofir Gerbi" userId="144fd1d6-9023-4717-ba4b-343401a376ce" providerId="ADAL" clId="{7BFD29B5-0CBC-4F6C-AD95-4B956DAE2FA4}" dt="2021-12-23T14:58:08.290" v="604" actId="478"/>
          <ac:spMkLst>
            <pc:docMk/>
            <pc:sldMk cId="115324441" sldId="321"/>
            <ac:spMk id="38" creationId="{DB67F7A6-E1D7-49D1-AE8F-9A7DD8F05DE0}"/>
          </ac:spMkLst>
        </pc:spChg>
        <pc:spChg chg="mod">
          <ac:chgData name="Ofir Gerbi" userId="144fd1d6-9023-4717-ba4b-343401a376ce" providerId="ADAL" clId="{7BFD29B5-0CBC-4F6C-AD95-4B956DAE2FA4}" dt="2021-12-24T10:21:26.025" v="2001"/>
          <ac:spMkLst>
            <pc:docMk/>
            <pc:sldMk cId="115324441" sldId="321"/>
            <ac:spMk id="38" creationId="{FA84C401-D5E7-4ECF-957A-BD8D59098064}"/>
          </ac:spMkLst>
        </pc:spChg>
        <pc:spChg chg="mod">
          <ac:chgData name="Ofir Gerbi" userId="144fd1d6-9023-4717-ba4b-343401a376ce" providerId="ADAL" clId="{7BFD29B5-0CBC-4F6C-AD95-4B956DAE2FA4}" dt="2021-12-26T12:30:41.065" v="2649" actId="20577"/>
          <ac:spMkLst>
            <pc:docMk/>
            <pc:sldMk cId="115324441" sldId="321"/>
            <ac:spMk id="39" creationId="{D44B6FF0-EE28-4F0C-A33B-D81FAE17F54B}"/>
          </ac:spMkLst>
        </pc:spChg>
        <pc:spChg chg="add del mod">
          <ac:chgData name="Ofir Gerbi" userId="144fd1d6-9023-4717-ba4b-343401a376ce" providerId="ADAL" clId="{7BFD29B5-0CBC-4F6C-AD95-4B956DAE2FA4}" dt="2021-12-25T08:14:03.312" v="2366" actId="21"/>
          <ac:spMkLst>
            <pc:docMk/>
            <pc:sldMk cId="115324441" sldId="321"/>
            <ac:spMk id="40" creationId="{6013B096-C66E-4F3D-95F7-ADADF5A6D54D}"/>
          </ac:spMkLst>
        </pc:spChg>
        <pc:spChg chg="add del mod">
          <ac:chgData name="Ofir Gerbi" userId="144fd1d6-9023-4717-ba4b-343401a376ce" providerId="ADAL" clId="{7BFD29B5-0CBC-4F6C-AD95-4B956DAE2FA4}" dt="2021-12-23T14:35:29.437" v="448" actId="21"/>
          <ac:spMkLst>
            <pc:docMk/>
            <pc:sldMk cId="115324441" sldId="321"/>
            <ac:spMk id="40" creationId="{DA55BCE0-3AF6-4679-A41C-65970EDAC5A2}"/>
          </ac:spMkLst>
        </pc:spChg>
        <pc:spChg chg="add del mod">
          <ac:chgData name="Ofir Gerbi" userId="144fd1d6-9023-4717-ba4b-343401a376ce" providerId="ADAL" clId="{7BFD29B5-0CBC-4F6C-AD95-4B956DAE2FA4}" dt="2021-12-25T08:13:20.771" v="2274" actId="21"/>
          <ac:spMkLst>
            <pc:docMk/>
            <pc:sldMk cId="115324441" sldId="321"/>
            <ac:spMk id="41" creationId="{794E7280-D27D-401A-AE81-7EF342ADEE63}"/>
          </ac:spMkLst>
        </pc:spChg>
        <pc:spChg chg="add del mod ord">
          <ac:chgData name="Ofir Gerbi" userId="144fd1d6-9023-4717-ba4b-343401a376ce" providerId="ADAL" clId="{7BFD29B5-0CBC-4F6C-AD95-4B956DAE2FA4}" dt="2021-12-25T08:16:37.786" v="2377" actId="478"/>
          <ac:spMkLst>
            <pc:docMk/>
            <pc:sldMk cId="115324441" sldId="321"/>
            <ac:spMk id="42" creationId="{06CE0CF7-FAFC-495F-9B95-4B051683D9E3}"/>
          </ac:spMkLst>
        </pc:spChg>
        <pc:spChg chg="add mod ord">
          <ac:chgData name="Ofir Gerbi" userId="144fd1d6-9023-4717-ba4b-343401a376ce" providerId="ADAL" clId="{7BFD29B5-0CBC-4F6C-AD95-4B956DAE2FA4}" dt="2021-12-25T08:16:39.860" v="2378" actId="167"/>
          <ac:spMkLst>
            <pc:docMk/>
            <pc:sldMk cId="115324441" sldId="321"/>
            <ac:spMk id="43" creationId="{D8DFF2BD-422C-4328-A47F-08CB2EAF67F7}"/>
          </ac:spMkLst>
        </pc:spChg>
        <pc:grpChg chg="add mod">
          <ac:chgData name="Ofir Gerbi" userId="144fd1d6-9023-4717-ba4b-343401a376ce" providerId="ADAL" clId="{7BFD29B5-0CBC-4F6C-AD95-4B956DAE2FA4}" dt="2021-12-23T15:03:29.055" v="674" actId="338"/>
          <ac:grpSpMkLst>
            <pc:docMk/>
            <pc:sldMk cId="115324441" sldId="321"/>
            <ac:grpSpMk id="2" creationId="{C926FB06-4913-41F1-B60E-48C55C5651DC}"/>
          </ac:grpSpMkLst>
        </pc:grpChg>
        <pc:grpChg chg="add mod">
          <ac:chgData name="Ofir Gerbi" userId="144fd1d6-9023-4717-ba4b-343401a376ce" providerId="ADAL" clId="{7BFD29B5-0CBC-4F6C-AD95-4B956DAE2FA4}" dt="2021-12-23T15:03:29.055" v="674" actId="338"/>
          <ac:grpSpMkLst>
            <pc:docMk/>
            <pc:sldMk cId="115324441" sldId="321"/>
            <ac:grpSpMk id="3" creationId="{9D0B3AD5-1F39-4A32-A3C7-FA68B00E0655}"/>
          </ac:grpSpMkLst>
        </pc:grpChg>
        <pc:grpChg chg="add mod">
          <ac:chgData name="Ofir Gerbi" userId="144fd1d6-9023-4717-ba4b-343401a376ce" providerId="ADAL" clId="{7BFD29B5-0CBC-4F6C-AD95-4B956DAE2FA4}" dt="2021-12-23T15:03:29.055" v="674" actId="338"/>
          <ac:grpSpMkLst>
            <pc:docMk/>
            <pc:sldMk cId="115324441" sldId="321"/>
            <ac:grpSpMk id="4" creationId="{53A14437-36CD-4977-9512-EB0021A05E76}"/>
          </ac:grpSpMkLst>
        </pc:grpChg>
        <pc:grpChg chg="add mod">
          <ac:chgData name="Ofir Gerbi" userId="144fd1d6-9023-4717-ba4b-343401a376ce" providerId="ADAL" clId="{7BFD29B5-0CBC-4F6C-AD95-4B956DAE2FA4}" dt="2021-12-23T15:03:29.055" v="674" actId="338"/>
          <ac:grpSpMkLst>
            <pc:docMk/>
            <pc:sldMk cId="115324441" sldId="321"/>
            <ac:grpSpMk id="6" creationId="{22DFC219-9EDA-4B2F-A9DB-E6E8C7E1D225}"/>
          </ac:grpSpMkLst>
        </pc:grpChg>
        <pc:grpChg chg="add mod">
          <ac:chgData name="Ofir Gerbi" userId="144fd1d6-9023-4717-ba4b-343401a376ce" providerId="ADAL" clId="{7BFD29B5-0CBC-4F6C-AD95-4B956DAE2FA4}" dt="2021-12-23T15:03:29.055" v="674" actId="338"/>
          <ac:grpSpMkLst>
            <pc:docMk/>
            <pc:sldMk cId="115324441" sldId="321"/>
            <ac:grpSpMk id="7" creationId="{61E38C5F-5C8F-4BF9-A8CF-6FD5541205EE}"/>
          </ac:grpSpMkLst>
        </pc:grpChg>
        <pc:grpChg chg="add mod">
          <ac:chgData name="Ofir Gerbi" userId="144fd1d6-9023-4717-ba4b-343401a376ce" providerId="ADAL" clId="{7BFD29B5-0CBC-4F6C-AD95-4B956DAE2FA4}" dt="2021-12-23T15:03:29.055" v="674" actId="338"/>
          <ac:grpSpMkLst>
            <pc:docMk/>
            <pc:sldMk cId="115324441" sldId="321"/>
            <ac:grpSpMk id="9" creationId="{4548CF11-47D6-4BD4-9F7A-CF60722B5FE5}"/>
          </ac:grpSpMkLst>
        </pc:grpChg>
        <pc:grpChg chg="del">
          <ac:chgData name="Ofir Gerbi" userId="144fd1d6-9023-4717-ba4b-343401a376ce" providerId="ADAL" clId="{7BFD29B5-0CBC-4F6C-AD95-4B956DAE2FA4}" dt="2021-12-23T14:35:16.673" v="445" actId="165"/>
          <ac:grpSpMkLst>
            <pc:docMk/>
            <pc:sldMk cId="115324441" sldId="321"/>
            <ac:grpSpMk id="17" creationId="{4CD592EF-F182-4E63-B1DB-DFB3A70360B2}"/>
          </ac:grpSpMkLst>
        </pc:grpChg>
        <pc:grpChg chg="del">
          <ac:chgData name="Ofir Gerbi" userId="144fd1d6-9023-4717-ba4b-343401a376ce" providerId="ADAL" clId="{7BFD29B5-0CBC-4F6C-AD95-4B956DAE2FA4}" dt="2021-12-23T14:35:16.673" v="445" actId="165"/>
          <ac:grpSpMkLst>
            <pc:docMk/>
            <pc:sldMk cId="115324441" sldId="321"/>
            <ac:grpSpMk id="21" creationId="{ECE94F13-2CAB-41D9-84A5-B929089976D8}"/>
          </ac:grpSpMkLst>
        </pc:grpChg>
        <pc:grpChg chg="add mod">
          <ac:chgData name="Ofir Gerbi" userId="144fd1d6-9023-4717-ba4b-343401a376ce" providerId="ADAL" clId="{7BFD29B5-0CBC-4F6C-AD95-4B956DAE2FA4}" dt="2021-12-24T10:21:26.025" v="2001"/>
          <ac:grpSpMkLst>
            <pc:docMk/>
            <pc:sldMk cId="115324441" sldId="321"/>
            <ac:grpSpMk id="26" creationId="{688D9430-28E6-4782-8690-7FED59E36536}"/>
          </ac:grpSpMkLst>
        </pc:grpChg>
        <pc:grpChg chg="del">
          <ac:chgData name="Ofir Gerbi" userId="144fd1d6-9023-4717-ba4b-343401a376ce" providerId="ADAL" clId="{7BFD29B5-0CBC-4F6C-AD95-4B956DAE2FA4}" dt="2021-12-23T14:35:16.673" v="445" actId="165"/>
          <ac:grpSpMkLst>
            <pc:docMk/>
            <pc:sldMk cId="115324441" sldId="321"/>
            <ac:grpSpMk id="26" creationId="{C9DD5E7F-A41E-421B-BC5F-9944B5DE64D3}"/>
          </ac:grpSpMkLst>
        </pc:grpChg>
        <pc:grpChg chg="del">
          <ac:chgData name="Ofir Gerbi" userId="144fd1d6-9023-4717-ba4b-343401a376ce" providerId="ADAL" clId="{7BFD29B5-0CBC-4F6C-AD95-4B956DAE2FA4}" dt="2021-12-23T14:35:16.673" v="445" actId="165"/>
          <ac:grpSpMkLst>
            <pc:docMk/>
            <pc:sldMk cId="115324441" sldId="321"/>
            <ac:grpSpMk id="29" creationId="{EADEFEAE-E68A-463C-BE1B-D0C8926E2CDA}"/>
          </ac:grpSpMkLst>
        </pc:grpChg>
        <pc:grpChg chg="mod">
          <ac:chgData name="Ofir Gerbi" userId="144fd1d6-9023-4717-ba4b-343401a376ce" providerId="ADAL" clId="{7BFD29B5-0CBC-4F6C-AD95-4B956DAE2FA4}" dt="2021-12-24T10:21:26.025" v="2001"/>
          <ac:grpSpMkLst>
            <pc:docMk/>
            <pc:sldMk cId="115324441" sldId="321"/>
            <ac:grpSpMk id="32" creationId="{5206633B-D801-40BE-94E9-00F36D7D3D43}"/>
          </ac:grpSpMkLst>
        </pc:grpChg>
        <pc:grpChg chg="del">
          <ac:chgData name="Ofir Gerbi" userId="144fd1d6-9023-4717-ba4b-343401a376ce" providerId="ADAL" clId="{7BFD29B5-0CBC-4F6C-AD95-4B956DAE2FA4}" dt="2021-12-23T14:35:16.673" v="445" actId="165"/>
          <ac:grpSpMkLst>
            <pc:docMk/>
            <pc:sldMk cId="115324441" sldId="321"/>
            <ac:grpSpMk id="32" creationId="{97FD84BA-E8FA-438D-AEE8-1D35E36B3624}"/>
          </ac:grpSpMkLst>
        </pc:grpChg>
        <pc:grpChg chg="del">
          <ac:chgData name="Ofir Gerbi" userId="144fd1d6-9023-4717-ba4b-343401a376ce" providerId="ADAL" clId="{7BFD29B5-0CBC-4F6C-AD95-4B956DAE2FA4}" dt="2021-12-23T14:35:16.673" v="445" actId="165"/>
          <ac:grpSpMkLst>
            <pc:docMk/>
            <pc:sldMk cId="115324441" sldId="321"/>
            <ac:grpSpMk id="35" creationId="{830863FE-F1F6-4ECF-AE3C-4F316077D7A2}"/>
          </ac:grpSpMkLst>
        </pc:grpChg>
        <pc:picChg chg="del">
          <ac:chgData name="Ofir Gerbi" userId="144fd1d6-9023-4717-ba4b-343401a376ce" providerId="ADAL" clId="{7BFD29B5-0CBC-4F6C-AD95-4B956DAE2FA4}" dt="2021-12-23T14:21:58.552" v="138" actId="478"/>
          <ac:picMkLst>
            <pc:docMk/>
            <pc:sldMk cId="115324441" sldId="321"/>
            <ac:picMk id="8" creationId="{BCE4DA45-D3E9-408F-8BE7-E0D9DAAC39BF}"/>
          </ac:picMkLst>
        </pc:picChg>
        <pc:picChg chg="mod">
          <ac:chgData name="Ofir Gerbi" userId="144fd1d6-9023-4717-ba4b-343401a376ce" providerId="ADAL" clId="{7BFD29B5-0CBC-4F6C-AD95-4B956DAE2FA4}" dt="2021-12-24T10:21:26.025" v="2001"/>
          <ac:picMkLst>
            <pc:docMk/>
            <pc:sldMk cId="115324441" sldId="321"/>
            <ac:picMk id="35" creationId="{E11D0392-9EA0-43EA-82AB-DF52B8EA7E9C}"/>
          </ac:picMkLst>
        </pc:picChg>
        <pc:picChg chg="add del mod">
          <ac:chgData name="Ofir Gerbi" userId="144fd1d6-9023-4717-ba4b-343401a376ce" providerId="ADAL" clId="{7BFD29B5-0CBC-4F6C-AD95-4B956DAE2FA4}" dt="2021-12-23T14:52:43.574" v="550" actId="478"/>
          <ac:picMkLst>
            <pc:docMk/>
            <pc:sldMk cId="115324441" sldId="321"/>
            <ac:picMk id="41" creationId="{C47E87E5-63CB-449E-BA76-D4C3C37BD14E}"/>
          </ac:picMkLst>
        </pc:picChg>
      </pc:sldChg>
      <pc:sldChg chg="addSp delSp modSp mod modAnim">
        <pc:chgData name="Ofir Gerbi" userId="144fd1d6-9023-4717-ba4b-343401a376ce" providerId="ADAL" clId="{7BFD29B5-0CBC-4F6C-AD95-4B956DAE2FA4}" dt="2021-12-25T08:26:43.622" v="2440" actId="14100"/>
        <pc:sldMkLst>
          <pc:docMk/>
          <pc:sldMk cId="351399724" sldId="322"/>
        </pc:sldMkLst>
        <pc:spChg chg="del">
          <ac:chgData name="Ofir Gerbi" userId="144fd1d6-9023-4717-ba4b-343401a376ce" providerId="ADAL" clId="{7BFD29B5-0CBC-4F6C-AD95-4B956DAE2FA4}" dt="2021-12-23T14:22:01.517" v="139" actId="478"/>
          <ac:spMkLst>
            <pc:docMk/>
            <pc:sldMk cId="351399724" sldId="322"/>
            <ac:spMk id="5" creationId="{65154485-3BB4-453F-8305-D8770AA270CE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18" creationId="{07CBA536-14EB-4135-AE46-483F703542E4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19" creationId="{0EE91741-457C-4952-B95E-BAA3FD22C6C5}"/>
          </ac:spMkLst>
        </pc:spChg>
        <pc:spChg chg="add mod">
          <ac:chgData name="Ofir Gerbi" userId="144fd1d6-9023-4717-ba4b-343401a376ce" providerId="ADAL" clId="{7BFD29B5-0CBC-4F6C-AD95-4B956DAE2FA4}" dt="2021-12-23T15:58:12.894" v="1109" actId="108"/>
          <ac:spMkLst>
            <pc:docMk/>
            <pc:sldMk cId="351399724" sldId="322"/>
            <ac:spMk id="20" creationId="{71B7F782-391D-4A77-B9CD-90CF9FF25568}"/>
          </ac:spMkLst>
        </pc:spChg>
        <pc:spChg chg="add mod">
          <ac:chgData name="Ofir Gerbi" userId="144fd1d6-9023-4717-ba4b-343401a376ce" providerId="ADAL" clId="{7BFD29B5-0CBC-4F6C-AD95-4B956DAE2FA4}" dt="2021-12-23T14:22:16.011" v="146"/>
          <ac:spMkLst>
            <pc:docMk/>
            <pc:sldMk cId="351399724" sldId="322"/>
            <ac:spMk id="21" creationId="{26049B71-2540-41E0-9512-BD23EA577B55}"/>
          </ac:spMkLst>
        </pc:spChg>
        <pc:spChg chg="add del mod">
          <ac:chgData name="Ofir Gerbi" userId="144fd1d6-9023-4717-ba4b-343401a376ce" providerId="ADAL" clId="{7BFD29B5-0CBC-4F6C-AD95-4B956DAE2FA4}" dt="2021-12-23T14:35:45.190" v="452" actId="478"/>
          <ac:spMkLst>
            <pc:docMk/>
            <pc:sldMk cId="351399724" sldId="322"/>
            <ac:spMk id="22" creationId="{3D24E3F3-5DF4-4460-B34A-879EC2941166}"/>
          </ac:spMkLst>
        </pc:spChg>
        <pc:spChg chg="mod">
          <ac:chgData name="Ofir Gerbi" userId="144fd1d6-9023-4717-ba4b-343401a376ce" providerId="ADAL" clId="{7BFD29B5-0CBC-4F6C-AD95-4B956DAE2FA4}" dt="2021-12-24T10:21:26.335" v="2002"/>
          <ac:spMkLst>
            <pc:docMk/>
            <pc:sldMk cId="351399724" sldId="322"/>
            <ac:spMk id="23" creationId="{1479E21D-12FF-4569-8A1A-8843A5046B4F}"/>
          </ac:spMkLst>
        </pc:spChg>
        <pc:spChg chg="add mod ord">
          <ac:chgData name="Ofir Gerbi" userId="144fd1d6-9023-4717-ba4b-343401a376ce" providerId="ADAL" clId="{7BFD29B5-0CBC-4F6C-AD95-4B956DAE2FA4}" dt="2021-12-25T08:26:43.622" v="2440" actId="14100"/>
          <ac:spMkLst>
            <pc:docMk/>
            <pc:sldMk cId="351399724" sldId="322"/>
            <ac:spMk id="24" creationId="{E31DD3B6-E48A-4A4E-A059-04F1AE6E019F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27" creationId="{E51D7C08-EC5C-4351-8D8E-54C86B3C6FF2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28" creationId="{F7D30F80-5DD3-4FF8-9907-01ADDBDFA9F4}"/>
          </ac:spMkLst>
        </pc:spChg>
        <pc:spChg chg="mod">
          <ac:chgData name="Ofir Gerbi" userId="144fd1d6-9023-4717-ba4b-343401a376ce" providerId="ADAL" clId="{7BFD29B5-0CBC-4F6C-AD95-4B956DAE2FA4}" dt="2021-12-24T10:21:26.335" v="2002"/>
          <ac:spMkLst>
            <pc:docMk/>
            <pc:sldMk cId="351399724" sldId="322"/>
            <ac:spMk id="29" creationId="{03E9B89F-8EF0-4D6B-896B-60D0D03926EF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30" creationId="{CE745D19-10EA-4153-8963-575695C2C20D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31" creationId="{E8B8F805-2A14-4EC8-A1C9-892440D90BAB}"/>
          </ac:spMkLst>
        </pc:spChg>
        <pc:spChg chg="mod topLvl">
          <ac:chgData name="Ofir Gerbi" userId="144fd1d6-9023-4717-ba4b-343401a376ce" providerId="ADAL" clId="{7BFD29B5-0CBC-4F6C-AD95-4B956DAE2FA4}" dt="2021-12-23T15:44:59.229" v="1019" actId="108"/>
          <ac:spMkLst>
            <pc:docMk/>
            <pc:sldMk cId="351399724" sldId="322"/>
            <ac:spMk id="33" creationId="{D834FB63-9776-4380-BB23-436A4927CC88}"/>
          </ac:spMkLst>
        </pc:spChg>
        <pc:spChg chg="mod topLvl">
          <ac:chgData name="Ofir Gerbi" userId="144fd1d6-9023-4717-ba4b-343401a376ce" providerId="ADAL" clId="{7BFD29B5-0CBC-4F6C-AD95-4B956DAE2FA4}" dt="2021-12-23T15:03:39.003" v="675" actId="338"/>
          <ac:spMkLst>
            <pc:docMk/>
            <pc:sldMk cId="351399724" sldId="322"/>
            <ac:spMk id="34" creationId="{2899E25E-A07A-4399-99AB-398912F934CE}"/>
          </ac:spMkLst>
        </pc:spChg>
        <pc:spChg chg="del">
          <ac:chgData name="Ofir Gerbi" userId="144fd1d6-9023-4717-ba4b-343401a376ce" providerId="ADAL" clId="{7BFD29B5-0CBC-4F6C-AD95-4B956DAE2FA4}" dt="2021-12-23T14:58:18.441" v="607" actId="478"/>
          <ac:spMkLst>
            <pc:docMk/>
            <pc:sldMk cId="351399724" sldId="322"/>
            <ac:spMk id="35" creationId="{6B916E42-B593-48AD-A499-D9912034461C}"/>
          </ac:spMkLst>
        </pc:spChg>
        <pc:spChg chg="mod">
          <ac:chgData name="Ofir Gerbi" userId="144fd1d6-9023-4717-ba4b-343401a376ce" providerId="ADAL" clId="{7BFD29B5-0CBC-4F6C-AD95-4B956DAE2FA4}" dt="2021-12-25T08:26:38.424" v="2439" actId="20577"/>
          <ac:spMkLst>
            <pc:docMk/>
            <pc:sldMk cId="351399724" sldId="322"/>
            <ac:spMk id="36" creationId="{2C8346DE-3AE4-4EA1-9FEE-793342A74BB6}"/>
          </ac:spMkLst>
        </pc:spChg>
        <pc:grpChg chg="add mod">
          <ac:chgData name="Ofir Gerbi" userId="144fd1d6-9023-4717-ba4b-343401a376ce" providerId="ADAL" clId="{7BFD29B5-0CBC-4F6C-AD95-4B956DAE2FA4}" dt="2021-12-23T15:03:39.003" v="675" actId="338"/>
          <ac:grpSpMkLst>
            <pc:docMk/>
            <pc:sldMk cId="351399724" sldId="322"/>
            <ac:grpSpMk id="2" creationId="{169B16F8-5D7A-42B8-A570-2DF97191C02D}"/>
          </ac:grpSpMkLst>
        </pc:grpChg>
        <pc:grpChg chg="add mod">
          <ac:chgData name="Ofir Gerbi" userId="144fd1d6-9023-4717-ba4b-343401a376ce" providerId="ADAL" clId="{7BFD29B5-0CBC-4F6C-AD95-4B956DAE2FA4}" dt="2021-12-23T15:03:39.003" v="675" actId="338"/>
          <ac:grpSpMkLst>
            <pc:docMk/>
            <pc:sldMk cId="351399724" sldId="322"/>
            <ac:grpSpMk id="3" creationId="{F51CB8E0-EEFB-4C2D-8246-6D1AC3D9C0E8}"/>
          </ac:grpSpMkLst>
        </pc:grpChg>
        <pc:grpChg chg="add mod">
          <ac:chgData name="Ofir Gerbi" userId="144fd1d6-9023-4717-ba4b-343401a376ce" providerId="ADAL" clId="{7BFD29B5-0CBC-4F6C-AD95-4B956DAE2FA4}" dt="2021-12-23T15:03:39.003" v="675" actId="338"/>
          <ac:grpSpMkLst>
            <pc:docMk/>
            <pc:sldMk cId="351399724" sldId="322"/>
            <ac:grpSpMk id="4" creationId="{59CF6A62-C577-4720-9033-7A756D5C25DD}"/>
          </ac:grpSpMkLst>
        </pc:grpChg>
        <pc:grpChg chg="add mod">
          <ac:chgData name="Ofir Gerbi" userId="144fd1d6-9023-4717-ba4b-343401a376ce" providerId="ADAL" clId="{7BFD29B5-0CBC-4F6C-AD95-4B956DAE2FA4}" dt="2021-12-23T15:03:39.003" v="675" actId="338"/>
          <ac:grpSpMkLst>
            <pc:docMk/>
            <pc:sldMk cId="351399724" sldId="322"/>
            <ac:grpSpMk id="6" creationId="{D91FEEF1-0ED1-4CD1-B830-E7984C049BDE}"/>
          </ac:grpSpMkLst>
        </pc:grpChg>
        <pc:grpChg chg="del">
          <ac:chgData name="Ofir Gerbi" userId="144fd1d6-9023-4717-ba4b-343401a376ce" providerId="ADAL" clId="{7BFD29B5-0CBC-4F6C-AD95-4B956DAE2FA4}" dt="2021-12-23T14:35:37.762" v="450" actId="165"/>
          <ac:grpSpMkLst>
            <pc:docMk/>
            <pc:sldMk cId="351399724" sldId="322"/>
            <ac:grpSpMk id="17" creationId="{4CD592EF-F182-4E63-B1DB-DFB3A70360B2}"/>
          </ac:grpSpMkLst>
        </pc:grpChg>
        <pc:grpChg chg="add mod">
          <ac:chgData name="Ofir Gerbi" userId="144fd1d6-9023-4717-ba4b-343401a376ce" providerId="ADAL" clId="{7BFD29B5-0CBC-4F6C-AD95-4B956DAE2FA4}" dt="2021-12-24T10:21:26.335" v="2002"/>
          <ac:grpSpMkLst>
            <pc:docMk/>
            <pc:sldMk cId="351399724" sldId="322"/>
            <ac:grpSpMk id="22" creationId="{20B2F543-8B79-48B3-9D9B-CACD19DD0D52}"/>
          </ac:grpSpMkLst>
        </pc:grpChg>
        <pc:grpChg chg="mod">
          <ac:chgData name="Ofir Gerbi" userId="144fd1d6-9023-4717-ba4b-343401a376ce" providerId="ADAL" clId="{7BFD29B5-0CBC-4F6C-AD95-4B956DAE2FA4}" dt="2021-12-24T10:21:26.335" v="2002"/>
          <ac:grpSpMkLst>
            <pc:docMk/>
            <pc:sldMk cId="351399724" sldId="322"/>
            <ac:grpSpMk id="25" creationId="{78D542D6-F06E-49B5-A976-79D61B28EA34}"/>
          </ac:grpSpMkLst>
        </pc:grpChg>
        <pc:grpChg chg="del">
          <ac:chgData name="Ofir Gerbi" userId="144fd1d6-9023-4717-ba4b-343401a376ce" providerId="ADAL" clId="{7BFD29B5-0CBC-4F6C-AD95-4B956DAE2FA4}" dt="2021-12-23T14:35:37.762" v="450" actId="165"/>
          <ac:grpSpMkLst>
            <pc:docMk/>
            <pc:sldMk cId="351399724" sldId="322"/>
            <ac:grpSpMk id="26" creationId="{C9DD5E7F-A41E-421B-BC5F-9944B5DE64D3}"/>
          </ac:grpSpMkLst>
        </pc:grpChg>
        <pc:grpChg chg="del">
          <ac:chgData name="Ofir Gerbi" userId="144fd1d6-9023-4717-ba4b-343401a376ce" providerId="ADAL" clId="{7BFD29B5-0CBC-4F6C-AD95-4B956DAE2FA4}" dt="2021-12-23T14:35:37.762" v="450" actId="165"/>
          <ac:grpSpMkLst>
            <pc:docMk/>
            <pc:sldMk cId="351399724" sldId="322"/>
            <ac:grpSpMk id="29" creationId="{EADEFEAE-E68A-463C-BE1B-D0C8926E2CDA}"/>
          </ac:grpSpMkLst>
        </pc:grpChg>
        <pc:grpChg chg="del">
          <ac:chgData name="Ofir Gerbi" userId="144fd1d6-9023-4717-ba4b-343401a376ce" providerId="ADAL" clId="{7BFD29B5-0CBC-4F6C-AD95-4B956DAE2FA4}" dt="2021-12-23T14:35:37.762" v="450" actId="165"/>
          <ac:grpSpMkLst>
            <pc:docMk/>
            <pc:sldMk cId="351399724" sldId="322"/>
            <ac:grpSpMk id="32" creationId="{97FD84BA-E8FA-438D-AEE8-1D35E36B3624}"/>
          </ac:grpSpMkLst>
        </pc:grpChg>
        <pc:picChg chg="del">
          <ac:chgData name="Ofir Gerbi" userId="144fd1d6-9023-4717-ba4b-343401a376ce" providerId="ADAL" clId="{7BFD29B5-0CBC-4F6C-AD95-4B956DAE2FA4}" dt="2021-12-23T14:22:01.517" v="139" actId="478"/>
          <ac:picMkLst>
            <pc:docMk/>
            <pc:sldMk cId="351399724" sldId="322"/>
            <ac:picMk id="8" creationId="{BCE4DA45-D3E9-408F-8BE7-E0D9DAAC39BF}"/>
          </ac:picMkLst>
        </pc:picChg>
        <pc:picChg chg="add del mod">
          <ac:chgData name="Ofir Gerbi" userId="144fd1d6-9023-4717-ba4b-343401a376ce" providerId="ADAL" clId="{7BFD29B5-0CBC-4F6C-AD95-4B956DAE2FA4}" dt="2021-12-23T14:52:13.803" v="546" actId="21"/>
          <ac:picMkLst>
            <pc:docMk/>
            <pc:sldMk cId="351399724" sldId="322"/>
            <ac:picMk id="23" creationId="{834D631B-EBE7-4489-93A9-25A4357722D2}"/>
          </ac:picMkLst>
        </pc:picChg>
        <pc:picChg chg="mod">
          <ac:chgData name="Ofir Gerbi" userId="144fd1d6-9023-4717-ba4b-343401a376ce" providerId="ADAL" clId="{7BFD29B5-0CBC-4F6C-AD95-4B956DAE2FA4}" dt="2021-12-24T10:21:26.335" v="2002"/>
          <ac:picMkLst>
            <pc:docMk/>
            <pc:sldMk cId="351399724" sldId="322"/>
            <ac:picMk id="26" creationId="{9CE73307-CFA5-4F76-A555-7DCC190830E5}"/>
          </ac:picMkLst>
        </pc:picChg>
      </pc:sldChg>
      <pc:sldChg chg="addSp delSp modSp mod setBg modAnim">
        <pc:chgData name="Ofir Gerbi" userId="144fd1d6-9023-4717-ba4b-343401a376ce" providerId="ADAL" clId="{7BFD29B5-0CBC-4F6C-AD95-4B956DAE2FA4}" dt="2021-12-24T10:20:52.223" v="1992" actId="14100"/>
        <pc:sldMkLst>
          <pc:docMk/>
          <pc:sldMk cId="3177081363" sldId="323"/>
        </pc:sldMkLst>
        <pc:spChg chg="mod">
          <ac:chgData name="Ofir Gerbi" userId="144fd1d6-9023-4717-ba4b-343401a376ce" providerId="ADAL" clId="{7BFD29B5-0CBC-4F6C-AD95-4B956DAE2FA4}" dt="2021-12-23T17:06:27.219" v="1944" actId="2085"/>
          <ac:spMkLst>
            <pc:docMk/>
            <pc:sldMk cId="3177081363" sldId="323"/>
            <ac:spMk id="3" creationId="{B5DA7E8E-5924-49A6-87DF-F0B4C0660B6E}"/>
          </ac:spMkLst>
        </pc:spChg>
        <pc:spChg chg="del">
          <ac:chgData name="Ofir Gerbi" userId="144fd1d6-9023-4717-ba4b-343401a376ce" providerId="ADAL" clId="{7BFD29B5-0CBC-4F6C-AD95-4B956DAE2FA4}" dt="2021-12-23T14:21:43.550" v="132" actId="478"/>
          <ac:spMkLst>
            <pc:docMk/>
            <pc:sldMk cId="3177081363" sldId="323"/>
            <ac:spMk id="5" creationId="{65154485-3BB4-453F-8305-D8770AA270CE}"/>
          </ac:spMkLst>
        </pc:spChg>
        <pc:spChg chg="add mod">
          <ac:chgData name="Ofir Gerbi" userId="144fd1d6-9023-4717-ba4b-343401a376ce" providerId="ADAL" clId="{7BFD29B5-0CBC-4F6C-AD95-4B956DAE2FA4}" dt="2021-12-23T15:43:14.761" v="998" actId="207"/>
          <ac:spMkLst>
            <pc:docMk/>
            <pc:sldMk cId="3177081363" sldId="323"/>
            <ac:spMk id="12" creationId="{71C709DF-B881-4BD9-A2A0-033A8F40585B}"/>
          </ac:spMkLst>
        </pc:spChg>
        <pc:spChg chg="mod topLvl">
          <ac:chgData name="Ofir Gerbi" userId="144fd1d6-9023-4717-ba4b-343401a376ce" providerId="ADAL" clId="{7BFD29B5-0CBC-4F6C-AD95-4B956DAE2FA4}" dt="2021-12-23T14:49:54.309" v="534" actId="338"/>
          <ac:spMkLst>
            <pc:docMk/>
            <pc:sldMk cId="3177081363" sldId="323"/>
            <ac:spMk id="13" creationId="{2DA81F25-2006-4CB6-9E70-2D4A968426A4}"/>
          </ac:spMkLst>
        </pc:spChg>
        <pc:spChg chg="add mod">
          <ac:chgData name="Ofir Gerbi" userId="144fd1d6-9023-4717-ba4b-343401a376ce" providerId="ADAL" clId="{7BFD29B5-0CBC-4F6C-AD95-4B956DAE2FA4}" dt="2021-12-23T14:22:09.912" v="140"/>
          <ac:spMkLst>
            <pc:docMk/>
            <pc:sldMk cId="3177081363" sldId="323"/>
            <ac:spMk id="14" creationId="{E4AD498D-AF7A-4A90-BAC3-52DB837A18EB}"/>
          </ac:spMkLst>
        </pc:spChg>
        <pc:spChg chg="add del mod">
          <ac:chgData name="Ofir Gerbi" userId="144fd1d6-9023-4717-ba4b-343401a376ce" providerId="ADAL" clId="{7BFD29B5-0CBC-4F6C-AD95-4B956DAE2FA4}" dt="2021-12-23T14:29:15.146" v="395" actId="21"/>
          <ac:spMkLst>
            <pc:docMk/>
            <pc:sldMk cId="3177081363" sldId="323"/>
            <ac:spMk id="15" creationId="{F467E77E-B57F-407B-BC84-9D37FCE60914}"/>
          </ac:spMkLst>
        </pc:spChg>
        <pc:spChg chg="mod">
          <ac:chgData name="Ofir Gerbi" userId="144fd1d6-9023-4717-ba4b-343401a376ce" providerId="ADAL" clId="{7BFD29B5-0CBC-4F6C-AD95-4B956DAE2FA4}" dt="2021-12-24T10:19:05.998" v="1977"/>
          <ac:spMkLst>
            <pc:docMk/>
            <pc:sldMk cId="3177081363" sldId="323"/>
            <ac:spMk id="16" creationId="{B580C418-B715-4EF0-802E-3CE6DA98A823}"/>
          </ac:spMkLst>
        </pc:spChg>
        <pc:spChg chg="mod">
          <ac:chgData name="Ofir Gerbi" userId="144fd1d6-9023-4717-ba4b-343401a376ce" providerId="ADAL" clId="{7BFD29B5-0CBC-4F6C-AD95-4B956DAE2FA4}" dt="2021-12-23T14:57:09.378" v="588" actId="122"/>
          <ac:spMkLst>
            <pc:docMk/>
            <pc:sldMk cId="3177081363" sldId="323"/>
            <ac:spMk id="17" creationId="{3D72C893-9885-4CDA-B44F-FF5606C46655}"/>
          </ac:spMkLst>
        </pc:spChg>
        <pc:spChg chg="add del mod">
          <ac:chgData name="Ofir Gerbi" userId="144fd1d6-9023-4717-ba4b-343401a376ce" providerId="ADAL" clId="{7BFD29B5-0CBC-4F6C-AD95-4B956DAE2FA4}" dt="2021-12-23T14:48:08.635" v="527" actId="21"/>
          <ac:spMkLst>
            <pc:docMk/>
            <pc:sldMk cId="3177081363" sldId="323"/>
            <ac:spMk id="19" creationId="{404EC28B-78BF-4A98-8BD2-E1B065E49366}"/>
          </ac:spMkLst>
        </pc:spChg>
        <pc:spChg chg="mod">
          <ac:chgData name="Ofir Gerbi" userId="144fd1d6-9023-4717-ba4b-343401a376ce" providerId="ADAL" clId="{7BFD29B5-0CBC-4F6C-AD95-4B956DAE2FA4}" dt="2021-12-24T10:19:05.998" v="1977"/>
          <ac:spMkLst>
            <pc:docMk/>
            <pc:sldMk cId="3177081363" sldId="323"/>
            <ac:spMk id="20" creationId="{13C6E2D0-CD9D-4763-9417-C3E7FCA3674B}"/>
          </ac:spMkLst>
        </pc:spChg>
        <pc:spChg chg="mod topLvl">
          <ac:chgData name="Ofir Gerbi" userId="144fd1d6-9023-4717-ba4b-343401a376ce" providerId="ADAL" clId="{7BFD29B5-0CBC-4F6C-AD95-4B956DAE2FA4}" dt="2021-12-23T15:44:21.043" v="1009" actId="108"/>
          <ac:spMkLst>
            <pc:docMk/>
            <pc:sldMk cId="3177081363" sldId="323"/>
            <ac:spMk id="24" creationId="{7CEBED73-4FD2-43AB-B3DA-07582EA6F73A}"/>
          </ac:spMkLst>
        </pc:spChg>
        <pc:spChg chg="mod topLvl">
          <ac:chgData name="Ofir Gerbi" userId="144fd1d6-9023-4717-ba4b-343401a376ce" providerId="ADAL" clId="{7BFD29B5-0CBC-4F6C-AD95-4B956DAE2FA4}" dt="2021-12-23T14:49:58.802" v="535" actId="338"/>
          <ac:spMkLst>
            <pc:docMk/>
            <pc:sldMk cId="3177081363" sldId="323"/>
            <ac:spMk id="25" creationId="{9AA0ED29-90DB-4157-A337-78E855A41DDE}"/>
          </ac:spMkLst>
        </pc:spChg>
        <pc:spChg chg="mod topLvl">
          <ac:chgData name="Ofir Gerbi" userId="144fd1d6-9023-4717-ba4b-343401a376ce" providerId="ADAL" clId="{7BFD29B5-0CBC-4F6C-AD95-4B956DAE2FA4}" dt="2021-12-23T14:49:54.309" v="534" actId="338"/>
          <ac:spMkLst>
            <pc:docMk/>
            <pc:sldMk cId="3177081363" sldId="323"/>
            <ac:spMk id="27" creationId="{FBCF4F2C-219D-49EA-9B8E-181E8F80682F}"/>
          </ac:spMkLst>
        </pc:spChg>
        <pc:grpChg chg="del">
          <ac:chgData name="Ofir Gerbi" userId="144fd1d6-9023-4717-ba4b-343401a376ce" providerId="ADAL" clId="{7BFD29B5-0CBC-4F6C-AD95-4B956DAE2FA4}" dt="2021-12-23T14:29:01.467" v="390" actId="165"/>
          <ac:grpSpMkLst>
            <pc:docMk/>
            <pc:sldMk cId="3177081363" sldId="323"/>
            <ac:grpSpMk id="9" creationId="{CE0B9485-AF55-4F48-A3D7-303DE4320478}"/>
          </ac:grpSpMkLst>
        </pc:grpChg>
        <pc:grpChg chg="add mod">
          <ac:chgData name="Ofir Gerbi" userId="144fd1d6-9023-4717-ba4b-343401a376ce" providerId="ADAL" clId="{7BFD29B5-0CBC-4F6C-AD95-4B956DAE2FA4}" dt="2021-12-23T14:49:54.309" v="534" actId="338"/>
          <ac:grpSpMkLst>
            <pc:docMk/>
            <pc:sldMk cId="3177081363" sldId="323"/>
            <ac:grpSpMk id="10" creationId="{B563B5FF-7197-4C3A-BB89-6E4D2C4B9E43}"/>
          </ac:grpSpMkLst>
        </pc:grpChg>
        <pc:grpChg chg="add mod">
          <ac:chgData name="Ofir Gerbi" userId="144fd1d6-9023-4717-ba4b-343401a376ce" providerId="ADAL" clId="{7BFD29B5-0CBC-4F6C-AD95-4B956DAE2FA4}" dt="2021-12-23T14:49:58.802" v="535" actId="338"/>
          <ac:grpSpMkLst>
            <pc:docMk/>
            <pc:sldMk cId="3177081363" sldId="323"/>
            <ac:grpSpMk id="11" creationId="{7DE8FADD-461A-4531-A092-0E158F31225E}"/>
          </ac:grpSpMkLst>
        </pc:grpChg>
        <pc:grpChg chg="add mod">
          <ac:chgData name="Ofir Gerbi" userId="144fd1d6-9023-4717-ba4b-343401a376ce" providerId="ADAL" clId="{7BFD29B5-0CBC-4F6C-AD95-4B956DAE2FA4}" dt="2021-12-24T10:20:52.223" v="1992" actId="14100"/>
          <ac:grpSpMkLst>
            <pc:docMk/>
            <pc:sldMk cId="3177081363" sldId="323"/>
            <ac:grpSpMk id="15" creationId="{6C2E1133-C932-45B3-965D-1D4DC23E9CF4}"/>
          </ac:grpSpMkLst>
        </pc:grpChg>
        <pc:grpChg chg="mod">
          <ac:chgData name="Ofir Gerbi" userId="144fd1d6-9023-4717-ba4b-343401a376ce" providerId="ADAL" clId="{7BFD29B5-0CBC-4F6C-AD95-4B956DAE2FA4}" dt="2021-12-24T10:19:05.998" v="1977"/>
          <ac:grpSpMkLst>
            <pc:docMk/>
            <pc:sldMk cId="3177081363" sldId="323"/>
            <ac:grpSpMk id="18" creationId="{202A3680-ED7B-49AD-B203-08C10BC1BEA3}"/>
          </ac:grpSpMkLst>
        </pc:grpChg>
        <pc:grpChg chg="del">
          <ac:chgData name="Ofir Gerbi" userId="144fd1d6-9023-4717-ba4b-343401a376ce" providerId="ADAL" clId="{7BFD29B5-0CBC-4F6C-AD95-4B956DAE2FA4}" dt="2021-12-23T14:28:56.128" v="389" actId="165"/>
          <ac:grpSpMkLst>
            <pc:docMk/>
            <pc:sldMk cId="3177081363" sldId="323"/>
            <ac:grpSpMk id="20" creationId="{08875740-39E3-4543-8FF0-31DF09852ACF}"/>
          </ac:grpSpMkLst>
        </pc:grpChg>
        <pc:picChg chg="add del mod">
          <ac:chgData name="Ofir Gerbi" userId="144fd1d6-9023-4717-ba4b-343401a376ce" providerId="ADAL" clId="{7BFD29B5-0CBC-4F6C-AD95-4B956DAE2FA4}" dt="2021-12-23T14:47:11.958" v="513" actId="478"/>
          <ac:picMkLst>
            <pc:docMk/>
            <pc:sldMk cId="3177081363" sldId="323"/>
            <ac:picMk id="4" creationId="{A608E23F-DF86-44CB-8B2F-5007A2321266}"/>
          </ac:picMkLst>
        </pc:picChg>
        <pc:picChg chg="add del">
          <ac:chgData name="Ofir Gerbi" userId="144fd1d6-9023-4717-ba4b-343401a376ce" providerId="ADAL" clId="{7BFD29B5-0CBC-4F6C-AD95-4B956DAE2FA4}" dt="2021-12-23T14:47:11.958" v="513" actId="478"/>
          <ac:picMkLst>
            <pc:docMk/>
            <pc:sldMk cId="3177081363" sldId="323"/>
            <ac:picMk id="7" creationId="{231B519C-C64A-492A-82FF-50A82F8680BA}"/>
          </ac:picMkLst>
        </pc:picChg>
        <pc:picChg chg="del">
          <ac:chgData name="Ofir Gerbi" userId="144fd1d6-9023-4717-ba4b-343401a376ce" providerId="ADAL" clId="{7BFD29B5-0CBC-4F6C-AD95-4B956DAE2FA4}" dt="2021-12-23T14:21:42.353" v="131" actId="478"/>
          <ac:picMkLst>
            <pc:docMk/>
            <pc:sldMk cId="3177081363" sldId="323"/>
            <ac:picMk id="8" creationId="{BCE4DA45-D3E9-408F-8BE7-E0D9DAAC39BF}"/>
          </ac:picMkLst>
        </pc:picChg>
        <pc:picChg chg="add del mod">
          <ac:chgData name="Ofir Gerbi" userId="144fd1d6-9023-4717-ba4b-343401a376ce" providerId="ADAL" clId="{7BFD29B5-0CBC-4F6C-AD95-4B956DAE2FA4}" dt="2021-12-23T14:54:29.768" v="571" actId="478"/>
          <ac:picMkLst>
            <pc:docMk/>
            <pc:sldMk cId="3177081363" sldId="323"/>
            <ac:picMk id="18" creationId="{892B1982-7484-4726-9722-64FC09603B18}"/>
          </ac:picMkLst>
        </pc:picChg>
        <pc:picChg chg="mod">
          <ac:chgData name="Ofir Gerbi" userId="144fd1d6-9023-4717-ba4b-343401a376ce" providerId="ADAL" clId="{7BFD29B5-0CBC-4F6C-AD95-4B956DAE2FA4}" dt="2021-12-24T10:19:05.998" v="1977"/>
          <ac:picMkLst>
            <pc:docMk/>
            <pc:sldMk cId="3177081363" sldId="323"/>
            <ac:picMk id="19" creationId="{778551E3-7B04-49CA-A998-913D40C2D1E9}"/>
          </ac:picMkLst>
        </pc:picChg>
      </pc:sldChg>
      <pc:sldChg chg="addSp delSp modSp del mod ord">
        <pc:chgData name="Ofir Gerbi" userId="144fd1d6-9023-4717-ba4b-343401a376ce" providerId="ADAL" clId="{7BFD29B5-0CBC-4F6C-AD95-4B956DAE2FA4}" dt="2021-12-23T15:31:41.025" v="921" actId="47"/>
        <pc:sldMkLst>
          <pc:docMk/>
          <pc:sldMk cId="1684459157" sldId="324"/>
        </pc:sldMkLst>
        <pc:spChg chg="add mod">
          <ac:chgData name="Ofir Gerbi" userId="144fd1d6-9023-4717-ba4b-343401a376ce" providerId="ADAL" clId="{7BFD29B5-0CBC-4F6C-AD95-4B956DAE2FA4}" dt="2021-12-23T15:17:20.461" v="784" actId="1076"/>
          <ac:spMkLst>
            <pc:docMk/>
            <pc:sldMk cId="1684459157" sldId="324"/>
            <ac:spMk id="14" creationId="{3229A1B5-A0F1-488D-97D9-3930EAAFB466}"/>
          </ac:spMkLst>
        </pc:spChg>
        <pc:spChg chg="add mod">
          <ac:chgData name="Ofir Gerbi" userId="144fd1d6-9023-4717-ba4b-343401a376ce" providerId="ADAL" clId="{7BFD29B5-0CBC-4F6C-AD95-4B956DAE2FA4}" dt="2021-12-23T15:17:11.244" v="781" actId="1076"/>
          <ac:spMkLst>
            <pc:docMk/>
            <pc:sldMk cId="1684459157" sldId="324"/>
            <ac:spMk id="19" creationId="{A6375D0C-9D70-4146-8E61-993A441D1C96}"/>
          </ac:spMkLst>
        </pc:spChg>
        <pc:spChg chg="add mod">
          <ac:chgData name="Ofir Gerbi" userId="144fd1d6-9023-4717-ba4b-343401a376ce" providerId="ADAL" clId="{7BFD29B5-0CBC-4F6C-AD95-4B956DAE2FA4}" dt="2021-12-23T15:19:58.154" v="833" actId="1076"/>
          <ac:spMkLst>
            <pc:docMk/>
            <pc:sldMk cId="1684459157" sldId="324"/>
            <ac:spMk id="23" creationId="{6150F5FC-8825-4B5B-BD32-352C5CA3F286}"/>
          </ac:spMkLst>
        </pc:spChg>
        <pc:spChg chg="add mod">
          <ac:chgData name="Ofir Gerbi" userId="144fd1d6-9023-4717-ba4b-343401a376ce" providerId="ADAL" clId="{7BFD29B5-0CBC-4F6C-AD95-4B956DAE2FA4}" dt="2021-12-23T15:20:19.945" v="836" actId="1076"/>
          <ac:spMkLst>
            <pc:docMk/>
            <pc:sldMk cId="1684459157" sldId="324"/>
            <ac:spMk id="30" creationId="{5DC78E65-4A43-40D3-9B03-241651EE7FDA}"/>
          </ac:spMkLst>
        </pc:spChg>
        <pc:spChg chg="add mod">
          <ac:chgData name="Ofir Gerbi" userId="144fd1d6-9023-4717-ba4b-343401a376ce" providerId="ADAL" clId="{7BFD29B5-0CBC-4F6C-AD95-4B956DAE2FA4}" dt="2021-12-23T15:19:25.196" v="829" actId="207"/>
          <ac:spMkLst>
            <pc:docMk/>
            <pc:sldMk cId="1684459157" sldId="324"/>
            <ac:spMk id="31" creationId="{E4F996BE-442B-4E4F-827E-976198EB9207}"/>
          </ac:spMkLst>
        </pc:spChg>
        <pc:spChg chg="mod">
          <ac:chgData name="Ofir Gerbi" userId="144fd1d6-9023-4717-ba4b-343401a376ce" providerId="ADAL" clId="{7BFD29B5-0CBC-4F6C-AD95-4B956DAE2FA4}" dt="2021-12-23T15:17:20.461" v="784" actId="1076"/>
          <ac:spMkLst>
            <pc:docMk/>
            <pc:sldMk cId="1684459157" sldId="324"/>
            <ac:spMk id="48" creationId="{0BEF68B5-CC17-4E5A-9EE3-575084D1FA5F}"/>
          </ac:spMkLst>
        </pc:spChg>
        <pc:spChg chg="mod ord">
          <ac:chgData name="Ofir Gerbi" userId="144fd1d6-9023-4717-ba4b-343401a376ce" providerId="ADAL" clId="{7BFD29B5-0CBC-4F6C-AD95-4B956DAE2FA4}" dt="2021-12-23T15:12:39.271" v="702" actId="1076"/>
          <ac:spMkLst>
            <pc:docMk/>
            <pc:sldMk cId="1684459157" sldId="324"/>
            <ac:spMk id="50" creationId="{3989A15C-6BAC-45F8-8706-F794137C45E1}"/>
          </ac:spMkLst>
        </pc:spChg>
        <pc:spChg chg="mod">
          <ac:chgData name="Ofir Gerbi" userId="144fd1d6-9023-4717-ba4b-343401a376ce" providerId="ADAL" clId="{7BFD29B5-0CBC-4F6C-AD95-4B956DAE2FA4}" dt="2021-12-23T15:20:19.945" v="836" actId="1076"/>
          <ac:spMkLst>
            <pc:docMk/>
            <pc:sldMk cId="1684459157" sldId="324"/>
            <ac:spMk id="51" creationId="{A3C14EF8-A6D8-4AAD-BC6C-40DBF59F12DB}"/>
          </ac:spMkLst>
        </pc:spChg>
        <pc:spChg chg="mod">
          <ac:chgData name="Ofir Gerbi" userId="144fd1d6-9023-4717-ba4b-343401a376ce" providerId="ADAL" clId="{7BFD29B5-0CBC-4F6C-AD95-4B956DAE2FA4}" dt="2021-12-23T15:17:11.244" v="781" actId="1076"/>
          <ac:spMkLst>
            <pc:docMk/>
            <pc:sldMk cId="1684459157" sldId="324"/>
            <ac:spMk id="52" creationId="{0A4537FD-E035-4C74-8FF0-8A8C91BE31E0}"/>
          </ac:spMkLst>
        </pc:spChg>
        <pc:grpChg chg="add mod ord">
          <ac:chgData name="Ofir Gerbi" userId="144fd1d6-9023-4717-ba4b-343401a376ce" providerId="ADAL" clId="{7BFD29B5-0CBC-4F6C-AD95-4B956DAE2FA4}" dt="2021-12-23T15:19:44.351" v="831" actId="167"/>
          <ac:grpSpMkLst>
            <pc:docMk/>
            <pc:sldMk cId="1684459157" sldId="324"/>
            <ac:grpSpMk id="7" creationId="{4E558F8B-11C9-43A7-907F-E6A23E7928FC}"/>
          </ac:grpSpMkLst>
        </pc:grpChg>
        <pc:grpChg chg="add mod ord">
          <ac:chgData name="Ofir Gerbi" userId="144fd1d6-9023-4717-ba4b-343401a376ce" providerId="ADAL" clId="{7BFD29B5-0CBC-4F6C-AD95-4B956DAE2FA4}" dt="2021-12-23T15:19:44.351" v="831" actId="167"/>
          <ac:grpSpMkLst>
            <pc:docMk/>
            <pc:sldMk cId="1684459157" sldId="324"/>
            <ac:grpSpMk id="16" creationId="{0F64409F-7634-4723-BDB0-E857FF1C32C3}"/>
          </ac:grpSpMkLst>
        </pc:grpChg>
        <pc:grpChg chg="add mod ord">
          <ac:chgData name="Ofir Gerbi" userId="144fd1d6-9023-4717-ba4b-343401a376ce" providerId="ADAL" clId="{7BFD29B5-0CBC-4F6C-AD95-4B956DAE2FA4}" dt="2021-12-23T15:19:55.033" v="832" actId="1076"/>
          <ac:grpSpMkLst>
            <pc:docMk/>
            <pc:sldMk cId="1684459157" sldId="324"/>
            <ac:grpSpMk id="20" creationId="{265B5FA6-F8C4-4FB6-A1C3-9FC831738209}"/>
          </ac:grpSpMkLst>
        </pc:grpChg>
        <pc:grpChg chg="add mod ord">
          <ac:chgData name="Ofir Gerbi" userId="144fd1d6-9023-4717-ba4b-343401a376ce" providerId="ADAL" clId="{7BFD29B5-0CBC-4F6C-AD95-4B956DAE2FA4}" dt="2021-12-23T15:19:44.351" v="831" actId="167"/>
          <ac:grpSpMkLst>
            <pc:docMk/>
            <pc:sldMk cId="1684459157" sldId="324"/>
            <ac:grpSpMk id="24" creationId="{073AF2B7-19D7-4305-ADEA-EBF9F1F81528}"/>
          </ac:grpSpMkLst>
        </pc:grpChg>
        <pc:grpChg chg="add mod ord">
          <ac:chgData name="Ofir Gerbi" userId="144fd1d6-9023-4717-ba4b-343401a376ce" providerId="ADAL" clId="{7BFD29B5-0CBC-4F6C-AD95-4B956DAE2FA4}" dt="2021-12-23T15:20:19.945" v="836" actId="1076"/>
          <ac:grpSpMkLst>
            <pc:docMk/>
            <pc:sldMk cId="1684459157" sldId="324"/>
            <ac:grpSpMk id="27" creationId="{967B6145-B35E-4F7B-8EFD-C701A665B263}"/>
          </ac:grpSpMkLst>
        </pc:grpChg>
        <pc:picChg chg="add mod">
          <ac:chgData name="Ofir Gerbi" userId="144fd1d6-9023-4717-ba4b-343401a376ce" providerId="ADAL" clId="{7BFD29B5-0CBC-4F6C-AD95-4B956DAE2FA4}" dt="2021-12-23T15:20:03.501" v="835" actId="1076"/>
          <ac:picMkLst>
            <pc:docMk/>
            <pc:sldMk cId="1684459157" sldId="324"/>
            <ac:picMk id="3" creationId="{C6D832E3-2741-4967-BCDC-689D0364BE3A}"/>
          </ac:picMkLst>
        </pc:picChg>
        <pc:picChg chg="del">
          <ac:chgData name="Ofir Gerbi" userId="144fd1d6-9023-4717-ba4b-343401a376ce" providerId="ADAL" clId="{7BFD29B5-0CBC-4F6C-AD95-4B956DAE2FA4}" dt="2021-12-23T15:11:44.529" v="691" actId="478"/>
          <ac:picMkLst>
            <pc:docMk/>
            <pc:sldMk cId="1684459157" sldId="324"/>
            <ac:picMk id="46" creationId="{53FFF419-0180-4CA0-8A4E-0BB7F55D7B19}"/>
          </ac:picMkLst>
        </pc:picChg>
        <pc:cxnChg chg="add mod">
          <ac:chgData name="Ofir Gerbi" userId="144fd1d6-9023-4717-ba4b-343401a376ce" providerId="ADAL" clId="{7BFD29B5-0CBC-4F6C-AD95-4B956DAE2FA4}" dt="2021-12-23T15:14:41.942" v="749" actId="164"/>
          <ac:cxnSpMkLst>
            <pc:docMk/>
            <pc:sldMk cId="1684459157" sldId="324"/>
            <ac:cxnSpMk id="5" creationId="{EE419062-837C-476B-B867-794C66F1C5EB}"/>
          </ac:cxnSpMkLst>
        </pc:cxnChg>
        <pc:cxnChg chg="add mod">
          <ac:chgData name="Ofir Gerbi" userId="144fd1d6-9023-4717-ba4b-343401a376ce" providerId="ADAL" clId="{7BFD29B5-0CBC-4F6C-AD95-4B956DAE2FA4}" dt="2021-12-23T15:14:41.942" v="749" actId="164"/>
          <ac:cxnSpMkLst>
            <pc:docMk/>
            <pc:sldMk cId="1684459157" sldId="324"/>
            <ac:cxnSpMk id="12" creationId="{4E7E246A-9CA7-45BD-8BFB-53E8A35125B1}"/>
          </ac:cxnSpMkLst>
        </pc:cxnChg>
        <pc:cxnChg chg="mod">
          <ac:chgData name="Ofir Gerbi" userId="144fd1d6-9023-4717-ba4b-343401a376ce" providerId="ADAL" clId="{7BFD29B5-0CBC-4F6C-AD95-4B956DAE2FA4}" dt="2021-12-23T15:14:43.315" v="750"/>
          <ac:cxnSpMkLst>
            <pc:docMk/>
            <pc:sldMk cId="1684459157" sldId="324"/>
            <ac:cxnSpMk id="17" creationId="{A8448DC4-D1DB-4743-B4E6-3D9E31258BAB}"/>
          </ac:cxnSpMkLst>
        </pc:cxnChg>
        <pc:cxnChg chg="mod">
          <ac:chgData name="Ofir Gerbi" userId="144fd1d6-9023-4717-ba4b-343401a376ce" providerId="ADAL" clId="{7BFD29B5-0CBC-4F6C-AD95-4B956DAE2FA4}" dt="2021-12-23T15:14:43.315" v="750"/>
          <ac:cxnSpMkLst>
            <pc:docMk/>
            <pc:sldMk cId="1684459157" sldId="324"/>
            <ac:cxnSpMk id="18" creationId="{7FB8D86D-0A46-444C-9C3A-3374026284D5}"/>
          </ac:cxnSpMkLst>
        </pc:cxnChg>
        <pc:cxnChg chg="mod">
          <ac:chgData name="Ofir Gerbi" userId="144fd1d6-9023-4717-ba4b-343401a376ce" providerId="ADAL" clId="{7BFD29B5-0CBC-4F6C-AD95-4B956DAE2FA4}" dt="2021-12-23T15:15:56.698" v="777"/>
          <ac:cxnSpMkLst>
            <pc:docMk/>
            <pc:sldMk cId="1684459157" sldId="324"/>
            <ac:cxnSpMk id="21" creationId="{15EB5992-CBD4-4CDB-88C6-0427AA46D1C4}"/>
          </ac:cxnSpMkLst>
        </pc:cxnChg>
        <pc:cxnChg chg="mod">
          <ac:chgData name="Ofir Gerbi" userId="144fd1d6-9023-4717-ba4b-343401a376ce" providerId="ADAL" clId="{7BFD29B5-0CBC-4F6C-AD95-4B956DAE2FA4}" dt="2021-12-23T15:15:56.698" v="777"/>
          <ac:cxnSpMkLst>
            <pc:docMk/>
            <pc:sldMk cId="1684459157" sldId="324"/>
            <ac:cxnSpMk id="22" creationId="{FD258DB6-603D-4377-B3DF-B283B2C646C0}"/>
          </ac:cxnSpMkLst>
        </pc:cxnChg>
        <pc:cxnChg chg="mod">
          <ac:chgData name="Ofir Gerbi" userId="144fd1d6-9023-4717-ba4b-343401a376ce" providerId="ADAL" clId="{7BFD29B5-0CBC-4F6C-AD95-4B956DAE2FA4}" dt="2021-12-23T15:17:37.122" v="794"/>
          <ac:cxnSpMkLst>
            <pc:docMk/>
            <pc:sldMk cId="1684459157" sldId="324"/>
            <ac:cxnSpMk id="25" creationId="{2253F387-7B8F-4DFD-9723-06661184D39F}"/>
          </ac:cxnSpMkLst>
        </pc:cxnChg>
        <pc:cxnChg chg="mod">
          <ac:chgData name="Ofir Gerbi" userId="144fd1d6-9023-4717-ba4b-343401a376ce" providerId="ADAL" clId="{7BFD29B5-0CBC-4F6C-AD95-4B956DAE2FA4}" dt="2021-12-23T15:17:37.122" v="794"/>
          <ac:cxnSpMkLst>
            <pc:docMk/>
            <pc:sldMk cId="1684459157" sldId="324"/>
            <ac:cxnSpMk id="26" creationId="{77867190-6940-41DE-A75C-077320B18EA4}"/>
          </ac:cxnSpMkLst>
        </pc:cxnChg>
        <pc:cxnChg chg="mod">
          <ac:chgData name="Ofir Gerbi" userId="144fd1d6-9023-4717-ba4b-343401a376ce" providerId="ADAL" clId="{7BFD29B5-0CBC-4F6C-AD95-4B956DAE2FA4}" dt="2021-12-23T15:17:49.412" v="798"/>
          <ac:cxnSpMkLst>
            <pc:docMk/>
            <pc:sldMk cId="1684459157" sldId="324"/>
            <ac:cxnSpMk id="28" creationId="{016C8C83-2EE9-4222-9F7F-75482B2B2B10}"/>
          </ac:cxnSpMkLst>
        </pc:cxnChg>
        <pc:cxnChg chg="mod">
          <ac:chgData name="Ofir Gerbi" userId="144fd1d6-9023-4717-ba4b-343401a376ce" providerId="ADAL" clId="{7BFD29B5-0CBC-4F6C-AD95-4B956DAE2FA4}" dt="2021-12-23T15:17:49.412" v="798"/>
          <ac:cxnSpMkLst>
            <pc:docMk/>
            <pc:sldMk cId="1684459157" sldId="324"/>
            <ac:cxnSpMk id="29" creationId="{8C6DF184-9F7D-45C3-B4E5-23F66FC84D2D}"/>
          </ac:cxnSpMkLst>
        </pc:cxnChg>
      </pc:sldChg>
      <pc:sldChg chg="addSp delSp modSp del mod delAnim modAnim">
        <pc:chgData name="Ofir Gerbi" userId="144fd1d6-9023-4717-ba4b-343401a376ce" providerId="ADAL" clId="{7BFD29B5-0CBC-4F6C-AD95-4B956DAE2FA4}" dt="2021-12-23T16:32:57.694" v="1497" actId="47"/>
        <pc:sldMkLst>
          <pc:docMk/>
          <pc:sldMk cId="1165867007" sldId="567"/>
        </pc:sldMkLst>
        <pc:spChg chg="del">
          <ac:chgData name="Ofir Gerbi" userId="144fd1d6-9023-4717-ba4b-343401a376ce" providerId="ADAL" clId="{7BFD29B5-0CBC-4F6C-AD95-4B956DAE2FA4}" dt="2021-12-23T16:02:38.089" v="1130" actId="478"/>
          <ac:spMkLst>
            <pc:docMk/>
            <pc:sldMk cId="1165867007" sldId="567"/>
            <ac:spMk id="6" creationId="{6BB95C5F-720C-4BF4-831E-B3E2F87D7357}"/>
          </ac:spMkLst>
        </pc:spChg>
        <pc:spChg chg="del">
          <ac:chgData name="Ofir Gerbi" userId="144fd1d6-9023-4717-ba4b-343401a376ce" providerId="ADAL" clId="{7BFD29B5-0CBC-4F6C-AD95-4B956DAE2FA4}" dt="2021-12-23T16:02:38.447" v="1131" actId="478"/>
          <ac:spMkLst>
            <pc:docMk/>
            <pc:sldMk cId="1165867007" sldId="567"/>
            <ac:spMk id="30" creationId="{29750FB1-9745-4822-8F57-A17BE1B41A07}"/>
          </ac:spMkLst>
        </pc:spChg>
        <pc:spChg chg="del">
          <ac:chgData name="Ofir Gerbi" userId="144fd1d6-9023-4717-ba4b-343401a376ce" providerId="ADAL" clId="{7BFD29B5-0CBC-4F6C-AD95-4B956DAE2FA4}" dt="2021-12-23T16:02:40.450" v="1133" actId="478"/>
          <ac:spMkLst>
            <pc:docMk/>
            <pc:sldMk cId="1165867007" sldId="567"/>
            <ac:spMk id="31" creationId="{D0B910A8-4E47-44E9-86A3-7B13C0447AE1}"/>
          </ac:spMkLst>
        </pc:spChg>
        <pc:spChg chg="del">
          <ac:chgData name="Ofir Gerbi" userId="144fd1d6-9023-4717-ba4b-343401a376ce" providerId="ADAL" clId="{7BFD29B5-0CBC-4F6C-AD95-4B956DAE2FA4}" dt="2021-12-23T16:02:39.547" v="1132" actId="478"/>
          <ac:spMkLst>
            <pc:docMk/>
            <pc:sldMk cId="1165867007" sldId="567"/>
            <ac:spMk id="35" creationId="{2F4AB876-CFDD-465F-BDD6-B9EF826583C6}"/>
          </ac:spMkLst>
        </pc:spChg>
        <pc:spChg chg="mod">
          <ac:chgData name="Ofir Gerbi" userId="144fd1d6-9023-4717-ba4b-343401a376ce" providerId="ADAL" clId="{7BFD29B5-0CBC-4F6C-AD95-4B956DAE2FA4}" dt="2021-12-23T16:08:58.931" v="1172" actId="164"/>
          <ac:spMkLst>
            <pc:docMk/>
            <pc:sldMk cId="1165867007" sldId="567"/>
            <ac:spMk id="47" creationId="{1D05DA51-A17F-4168-81F1-DC2425D1B7CE}"/>
          </ac:spMkLst>
        </pc:spChg>
        <pc:spChg chg="mod">
          <ac:chgData name="Ofir Gerbi" userId="144fd1d6-9023-4717-ba4b-343401a376ce" providerId="ADAL" clId="{7BFD29B5-0CBC-4F6C-AD95-4B956DAE2FA4}" dt="2021-12-23T16:09:41.647" v="1181" actId="207"/>
          <ac:spMkLst>
            <pc:docMk/>
            <pc:sldMk cId="1165867007" sldId="567"/>
            <ac:spMk id="48" creationId="{7059C829-BD35-43DC-9D77-412C079A3AFB}"/>
          </ac:spMkLst>
        </pc:spChg>
        <pc:spChg chg="mod">
          <ac:chgData name="Ofir Gerbi" userId="144fd1d6-9023-4717-ba4b-343401a376ce" providerId="ADAL" clId="{7BFD29B5-0CBC-4F6C-AD95-4B956DAE2FA4}" dt="2021-12-23T16:08:58.589" v="1171" actId="164"/>
          <ac:spMkLst>
            <pc:docMk/>
            <pc:sldMk cId="1165867007" sldId="567"/>
            <ac:spMk id="68" creationId="{E39789D6-8D2C-4170-881B-380672573202}"/>
          </ac:spMkLst>
        </pc:spChg>
        <pc:spChg chg="mod">
          <ac:chgData name="Ofir Gerbi" userId="144fd1d6-9023-4717-ba4b-343401a376ce" providerId="ADAL" clId="{7BFD29B5-0CBC-4F6C-AD95-4B956DAE2FA4}" dt="2021-12-23T16:09:45.448" v="1182" actId="207"/>
          <ac:spMkLst>
            <pc:docMk/>
            <pc:sldMk cId="1165867007" sldId="567"/>
            <ac:spMk id="69" creationId="{7D1A9922-27B3-4113-B47F-917E90237F27}"/>
          </ac:spMkLst>
        </pc:spChg>
        <pc:spChg chg="mod">
          <ac:chgData name="Ofir Gerbi" userId="144fd1d6-9023-4717-ba4b-343401a376ce" providerId="ADAL" clId="{7BFD29B5-0CBC-4F6C-AD95-4B956DAE2FA4}" dt="2021-12-23T16:08:58.264" v="1170" actId="164"/>
          <ac:spMkLst>
            <pc:docMk/>
            <pc:sldMk cId="1165867007" sldId="567"/>
            <ac:spMk id="73" creationId="{E1B13634-1F2E-43CF-87ED-884A95E4EEF2}"/>
          </ac:spMkLst>
        </pc:spChg>
        <pc:spChg chg="mod">
          <ac:chgData name="Ofir Gerbi" userId="144fd1d6-9023-4717-ba4b-343401a376ce" providerId="ADAL" clId="{7BFD29B5-0CBC-4F6C-AD95-4B956DAE2FA4}" dt="2021-12-23T16:09:49.865" v="1184" actId="207"/>
          <ac:spMkLst>
            <pc:docMk/>
            <pc:sldMk cId="1165867007" sldId="567"/>
            <ac:spMk id="79" creationId="{30DAF8DF-65A9-42C6-B5AD-6139DF66EFBA}"/>
          </ac:spMkLst>
        </pc:spChg>
        <pc:spChg chg="mod topLvl">
          <ac:chgData name="Ofir Gerbi" userId="144fd1d6-9023-4717-ba4b-343401a376ce" providerId="ADAL" clId="{7BFD29B5-0CBC-4F6C-AD95-4B956DAE2FA4}" dt="2021-12-23T16:08:57.598" v="1169" actId="164"/>
          <ac:spMkLst>
            <pc:docMk/>
            <pc:sldMk cId="1165867007" sldId="567"/>
            <ac:spMk id="85" creationId="{EC5CA766-59CE-46A2-8DA4-3C90E73596D6}"/>
          </ac:spMkLst>
        </pc:spChg>
        <pc:spChg chg="mod topLvl">
          <ac:chgData name="Ofir Gerbi" userId="144fd1d6-9023-4717-ba4b-343401a376ce" providerId="ADAL" clId="{7BFD29B5-0CBC-4F6C-AD95-4B956DAE2FA4}" dt="2021-12-23T16:09:47.767" v="1183" actId="207"/>
          <ac:spMkLst>
            <pc:docMk/>
            <pc:sldMk cId="1165867007" sldId="567"/>
            <ac:spMk id="86" creationId="{5266093B-3D78-4FB8-B1B3-3414608ACAE5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1" creationId="{E265854F-AEF4-4FF2-AC3C-167E5D49A215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2" creationId="{86644331-B0AE-4584-8855-8EC7368B0379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5" creationId="{AEADBBE1-6CC5-4AD6-A749-EF173BC7C650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6" creationId="{88ECB45B-9C4B-4911-B4EB-916C7C7C7CD3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7" creationId="{62FF8C35-C7EE-4001-84EC-24715ECEF6F1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8" creationId="{3BB2E99B-6B00-4A51-9CE4-1D7C1426A0BD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99" creationId="{658D4B9C-326E-407F-9BDF-1E41E34F2884}"/>
          </ac:spMkLst>
        </pc:spChg>
        <pc:spChg chg="mod">
          <ac:chgData name="Ofir Gerbi" userId="144fd1d6-9023-4717-ba4b-343401a376ce" providerId="ADAL" clId="{7BFD29B5-0CBC-4F6C-AD95-4B956DAE2FA4}" dt="2021-12-23T16:09:23.287" v="1180" actId="207"/>
          <ac:spMkLst>
            <pc:docMk/>
            <pc:sldMk cId="1165867007" sldId="567"/>
            <ac:spMk id="100" creationId="{18010C5D-A42C-40C1-971D-BDBC8CDA9010}"/>
          </ac:spMkLst>
        </pc:spChg>
        <pc:grpChg chg="add mod">
          <ac:chgData name="Ofir Gerbi" userId="144fd1d6-9023-4717-ba4b-343401a376ce" providerId="ADAL" clId="{7BFD29B5-0CBC-4F6C-AD95-4B956DAE2FA4}" dt="2021-12-23T16:08:58.931" v="1172" actId="164"/>
          <ac:grpSpMkLst>
            <pc:docMk/>
            <pc:sldMk cId="1165867007" sldId="567"/>
            <ac:grpSpMk id="2" creationId="{A42B2FB3-8828-4E6C-8758-C813158D9315}"/>
          </ac:grpSpMkLst>
        </pc:grpChg>
        <pc:grpChg chg="mod">
          <ac:chgData name="Ofir Gerbi" userId="144fd1d6-9023-4717-ba4b-343401a376ce" providerId="ADAL" clId="{7BFD29B5-0CBC-4F6C-AD95-4B956DAE2FA4}" dt="2021-12-23T16:09:01.136" v="1178" actId="1076"/>
          <ac:grpSpMkLst>
            <pc:docMk/>
            <pc:sldMk cId="1165867007" sldId="567"/>
            <ac:grpSpMk id="3" creationId="{F1B5A50B-20BE-409D-AD08-CA82037C646A}"/>
          </ac:grpSpMkLst>
        </pc:grpChg>
        <pc:grpChg chg="add mod">
          <ac:chgData name="Ofir Gerbi" userId="144fd1d6-9023-4717-ba4b-343401a376ce" providerId="ADAL" clId="{7BFD29B5-0CBC-4F6C-AD95-4B956DAE2FA4}" dt="2021-12-23T16:08:58.589" v="1171" actId="164"/>
          <ac:grpSpMkLst>
            <pc:docMk/>
            <pc:sldMk cId="1165867007" sldId="567"/>
            <ac:grpSpMk id="4" creationId="{06840FF4-FABE-4F0D-844D-9103714E9189}"/>
          </ac:grpSpMkLst>
        </pc:grpChg>
        <pc:grpChg chg="add mod">
          <ac:chgData name="Ofir Gerbi" userId="144fd1d6-9023-4717-ba4b-343401a376ce" providerId="ADAL" clId="{7BFD29B5-0CBC-4F6C-AD95-4B956DAE2FA4}" dt="2021-12-23T16:08:58.264" v="1170" actId="164"/>
          <ac:grpSpMkLst>
            <pc:docMk/>
            <pc:sldMk cId="1165867007" sldId="567"/>
            <ac:grpSpMk id="5" creationId="{2ECC2A6A-A460-4088-B82C-5952DA92A9EA}"/>
          </ac:grpSpMkLst>
        </pc:grpChg>
        <pc:grpChg chg="add del mod">
          <ac:chgData name="Ofir Gerbi" userId="144fd1d6-9023-4717-ba4b-343401a376ce" providerId="ADAL" clId="{7BFD29B5-0CBC-4F6C-AD95-4B956DAE2FA4}" dt="2021-12-23T16:08:57.598" v="1169" actId="164"/>
          <ac:grpSpMkLst>
            <pc:docMk/>
            <pc:sldMk cId="1165867007" sldId="567"/>
            <ac:grpSpMk id="8" creationId="{A3B68324-2601-4991-8DF0-88FBDEB2C245}"/>
          </ac:grpSpMkLst>
        </pc:grpChg>
        <pc:grpChg chg="mod">
          <ac:chgData name="Ofir Gerbi" userId="144fd1d6-9023-4717-ba4b-343401a376ce" providerId="ADAL" clId="{7BFD29B5-0CBC-4F6C-AD95-4B956DAE2FA4}" dt="2021-12-23T16:09:00.056" v="1175" actId="1076"/>
          <ac:grpSpMkLst>
            <pc:docMk/>
            <pc:sldMk cId="1165867007" sldId="567"/>
            <ac:grpSpMk id="66" creationId="{755D39DC-E78D-44FF-AE4B-87B6FC2B1A05}"/>
          </ac:grpSpMkLst>
        </pc:grpChg>
        <pc:grpChg chg="mod">
          <ac:chgData name="Ofir Gerbi" userId="144fd1d6-9023-4717-ba4b-343401a376ce" providerId="ADAL" clId="{7BFD29B5-0CBC-4F6C-AD95-4B956DAE2FA4}" dt="2021-12-23T16:09:00.489" v="1176" actId="1076"/>
          <ac:grpSpMkLst>
            <pc:docMk/>
            <pc:sldMk cId="1165867007" sldId="567"/>
            <ac:grpSpMk id="71" creationId="{FA150E38-DDC0-4658-AA6F-3F6480C54E92}"/>
          </ac:grpSpMkLst>
        </pc:grpChg>
        <pc:grpChg chg="add del mod topLvl">
          <ac:chgData name="Ofir Gerbi" userId="144fd1d6-9023-4717-ba4b-343401a376ce" providerId="ADAL" clId="{7BFD29B5-0CBC-4F6C-AD95-4B956DAE2FA4}" dt="2021-12-23T16:09:00.790" v="1177" actId="1076"/>
          <ac:grpSpMkLst>
            <pc:docMk/>
            <pc:sldMk cId="1165867007" sldId="567"/>
            <ac:grpSpMk id="83" creationId="{BB44CBAE-EE3A-449F-8739-0F875DFAF4B6}"/>
          </ac:grpSpMkLst>
        </pc:grpChg>
        <pc:picChg chg="mod">
          <ac:chgData name="Ofir Gerbi" userId="144fd1d6-9023-4717-ba4b-343401a376ce" providerId="ADAL" clId="{7BFD29B5-0CBC-4F6C-AD95-4B956DAE2FA4}" dt="2021-12-23T16:09:00.056" v="1175" actId="1076"/>
          <ac:picMkLst>
            <pc:docMk/>
            <pc:sldMk cId="1165867007" sldId="567"/>
            <ac:picMk id="7" creationId="{5E45AE86-9536-4842-958C-BFB9D21DB7B5}"/>
          </ac:picMkLst>
        </pc:picChg>
        <pc:picChg chg="mod topLvl">
          <ac:chgData name="Ofir Gerbi" userId="144fd1d6-9023-4717-ba4b-343401a376ce" providerId="ADAL" clId="{7BFD29B5-0CBC-4F6C-AD95-4B956DAE2FA4}" dt="2021-12-23T16:09:00.790" v="1177" actId="1076"/>
          <ac:picMkLst>
            <pc:docMk/>
            <pc:sldMk cId="1165867007" sldId="567"/>
            <ac:picMk id="9" creationId="{798BFC5C-FB2C-4489-AC7E-209AD010E714}"/>
          </ac:picMkLst>
        </pc:picChg>
        <pc:picChg chg="mod">
          <ac:chgData name="Ofir Gerbi" userId="144fd1d6-9023-4717-ba4b-343401a376ce" providerId="ADAL" clId="{7BFD29B5-0CBC-4F6C-AD95-4B956DAE2FA4}" dt="2021-12-23T16:09:00.489" v="1176" actId="1076"/>
          <ac:picMkLst>
            <pc:docMk/>
            <pc:sldMk cId="1165867007" sldId="567"/>
            <ac:picMk id="11" creationId="{354C075D-2FF3-4FE0-A589-A2878CA2B365}"/>
          </ac:picMkLst>
        </pc:picChg>
        <pc:picChg chg="mod">
          <ac:chgData name="Ofir Gerbi" userId="144fd1d6-9023-4717-ba4b-343401a376ce" providerId="ADAL" clId="{7BFD29B5-0CBC-4F6C-AD95-4B956DAE2FA4}" dt="2021-12-23T16:09:01.136" v="1178" actId="1076"/>
          <ac:picMkLst>
            <pc:docMk/>
            <pc:sldMk cId="1165867007" sldId="567"/>
            <ac:picMk id="36" creationId="{6282EBAB-83CF-4F73-8BEC-B6D2BDA47711}"/>
          </ac:picMkLst>
        </pc:picChg>
      </pc:sldChg>
      <pc:sldChg chg="add del">
        <pc:chgData name="Ofir Gerbi" userId="144fd1d6-9023-4717-ba4b-343401a376ce" providerId="ADAL" clId="{7BFD29B5-0CBC-4F6C-AD95-4B956DAE2FA4}" dt="2021-12-23T15:31:41.843" v="922" actId="47"/>
        <pc:sldMkLst>
          <pc:docMk/>
          <pc:sldMk cId="1025393473" sldId="568"/>
        </pc:sldMkLst>
      </pc:sldChg>
      <pc:sldChg chg="del">
        <pc:chgData name="Ofir Gerbi" userId="144fd1d6-9023-4717-ba4b-343401a376ce" providerId="ADAL" clId="{7BFD29B5-0CBC-4F6C-AD95-4B956DAE2FA4}" dt="2021-12-23T14:12:48.214" v="0" actId="47"/>
        <pc:sldMkLst>
          <pc:docMk/>
          <pc:sldMk cId="3518583888" sldId="568"/>
        </pc:sldMkLst>
      </pc:sldChg>
      <pc:sldChg chg="addSp delSp modSp add mod ord delAnim modAnim">
        <pc:chgData name="Ofir Gerbi" userId="144fd1d6-9023-4717-ba4b-343401a376ce" providerId="ADAL" clId="{7BFD29B5-0CBC-4F6C-AD95-4B956DAE2FA4}" dt="2021-12-26T15:14:05.960" v="2667" actId="20577"/>
        <pc:sldMkLst>
          <pc:docMk/>
          <pc:sldMk cId="4275120222" sldId="569"/>
        </pc:sldMkLst>
        <pc:spChg chg="del">
          <ac:chgData name="Ofir Gerbi" userId="144fd1d6-9023-4717-ba4b-343401a376ce" providerId="ADAL" clId="{7BFD29B5-0CBC-4F6C-AD95-4B956DAE2FA4}" dt="2021-12-23T15:20:51.954" v="841" actId="478"/>
          <ac:spMkLst>
            <pc:docMk/>
            <pc:sldMk cId="4275120222" sldId="569"/>
            <ac:spMk id="14" creationId="{3229A1B5-A0F1-488D-97D9-3930EAAFB466}"/>
          </ac:spMkLst>
        </pc:spChg>
        <pc:spChg chg="del">
          <ac:chgData name="Ofir Gerbi" userId="144fd1d6-9023-4717-ba4b-343401a376ce" providerId="ADAL" clId="{7BFD29B5-0CBC-4F6C-AD95-4B956DAE2FA4}" dt="2021-12-23T15:20:51.954" v="841" actId="478"/>
          <ac:spMkLst>
            <pc:docMk/>
            <pc:sldMk cId="4275120222" sldId="569"/>
            <ac:spMk id="19" creationId="{A6375D0C-9D70-4146-8E61-993A441D1C96}"/>
          </ac:spMkLst>
        </pc:spChg>
        <pc:spChg chg="del">
          <ac:chgData name="Ofir Gerbi" userId="144fd1d6-9023-4717-ba4b-343401a376ce" providerId="ADAL" clId="{7BFD29B5-0CBC-4F6C-AD95-4B956DAE2FA4}" dt="2021-12-23T15:20:47.176" v="839" actId="478"/>
          <ac:spMkLst>
            <pc:docMk/>
            <pc:sldMk cId="4275120222" sldId="569"/>
            <ac:spMk id="23" creationId="{6150F5FC-8825-4B5B-BD32-352C5CA3F286}"/>
          </ac:spMkLst>
        </pc:spChg>
        <pc:spChg chg="mod">
          <ac:chgData name="Ofir Gerbi" userId="144fd1d6-9023-4717-ba4b-343401a376ce" providerId="ADAL" clId="{7BFD29B5-0CBC-4F6C-AD95-4B956DAE2FA4}" dt="2021-12-24T10:21:27.957" v="2003"/>
          <ac:spMkLst>
            <pc:docMk/>
            <pc:sldMk cId="4275120222" sldId="569"/>
            <ac:spMk id="25" creationId="{24A28951-D996-45FB-8295-D8E73C68F2B7}"/>
          </ac:spMkLst>
        </pc:spChg>
        <pc:spChg chg="mod">
          <ac:chgData name="Ofir Gerbi" userId="144fd1d6-9023-4717-ba4b-343401a376ce" providerId="ADAL" clId="{7BFD29B5-0CBC-4F6C-AD95-4B956DAE2FA4}" dt="2021-12-24T10:21:27.957" v="2003"/>
          <ac:spMkLst>
            <pc:docMk/>
            <pc:sldMk cId="4275120222" sldId="569"/>
            <ac:spMk id="28" creationId="{27DBCCAD-2C7D-4B56-9356-1E17F17CA51A}"/>
          </ac:spMkLst>
        </pc:spChg>
        <pc:spChg chg="del">
          <ac:chgData name="Ofir Gerbi" userId="144fd1d6-9023-4717-ba4b-343401a376ce" providerId="ADAL" clId="{7BFD29B5-0CBC-4F6C-AD95-4B956DAE2FA4}" dt="2021-12-23T15:20:47.176" v="839" actId="478"/>
          <ac:spMkLst>
            <pc:docMk/>
            <pc:sldMk cId="4275120222" sldId="569"/>
            <ac:spMk id="30" creationId="{5DC78E65-4A43-40D3-9B03-241651EE7FDA}"/>
          </ac:spMkLst>
        </pc:spChg>
        <pc:spChg chg="del">
          <ac:chgData name="Ofir Gerbi" userId="144fd1d6-9023-4717-ba4b-343401a376ce" providerId="ADAL" clId="{7BFD29B5-0CBC-4F6C-AD95-4B956DAE2FA4}" dt="2021-12-23T15:20:49.603" v="840" actId="478"/>
          <ac:spMkLst>
            <pc:docMk/>
            <pc:sldMk cId="4275120222" sldId="569"/>
            <ac:spMk id="31" creationId="{E4F996BE-442B-4E4F-827E-976198EB9207}"/>
          </ac:spMkLst>
        </pc:spChg>
        <pc:spChg chg="add del mod ord">
          <ac:chgData name="Ofir Gerbi" userId="144fd1d6-9023-4717-ba4b-343401a376ce" providerId="ADAL" clId="{7BFD29B5-0CBC-4F6C-AD95-4B956DAE2FA4}" dt="2021-12-23T15:29:11.720" v="907" actId="478"/>
          <ac:spMkLst>
            <pc:docMk/>
            <pc:sldMk cId="4275120222" sldId="569"/>
            <ac:spMk id="47" creationId="{F52B42E1-6B8E-4ABD-A6A2-281E8C92E403}"/>
          </ac:spMkLst>
        </pc:spChg>
        <pc:spChg chg="del">
          <ac:chgData name="Ofir Gerbi" userId="144fd1d6-9023-4717-ba4b-343401a376ce" providerId="ADAL" clId="{7BFD29B5-0CBC-4F6C-AD95-4B956DAE2FA4}" dt="2021-12-23T15:20:51.954" v="841" actId="478"/>
          <ac:spMkLst>
            <pc:docMk/>
            <pc:sldMk cId="4275120222" sldId="569"/>
            <ac:spMk id="48" creationId="{0BEF68B5-CC17-4E5A-9EE3-575084D1FA5F}"/>
          </ac:spMkLst>
        </pc:spChg>
        <pc:spChg chg="del">
          <ac:chgData name="Ofir Gerbi" userId="144fd1d6-9023-4717-ba4b-343401a376ce" providerId="ADAL" clId="{7BFD29B5-0CBC-4F6C-AD95-4B956DAE2FA4}" dt="2021-12-23T15:20:47.176" v="839" actId="478"/>
          <ac:spMkLst>
            <pc:docMk/>
            <pc:sldMk cId="4275120222" sldId="569"/>
            <ac:spMk id="49" creationId="{A8179F74-F8D5-484E-A695-D8079CE42D42}"/>
          </ac:spMkLst>
        </pc:spChg>
        <pc:spChg chg="mod">
          <ac:chgData name="Ofir Gerbi" userId="144fd1d6-9023-4717-ba4b-343401a376ce" providerId="ADAL" clId="{7BFD29B5-0CBC-4F6C-AD95-4B956DAE2FA4}" dt="2021-12-23T15:29:19.650" v="908" actId="1076"/>
          <ac:spMkLst>
            <pc:docMk/>
            <pc:sldMk cId="4275120222" sldId="569"/>
            <ac:spMk id="50" creationId="{3989A15C-6BAC-45F8-8706-F794137C45E1}"/>
          </ac:spMkLst>
        </pc:spChg>
        <pc:spChg chg="del">
          <ac:chgData name="Ofir Gerbi" userId="144fd1d6-9023-4717-ba4b-343401a376ce" providerId="ADAL" clId="{7BFD29B5-0CBC-4F6C-AD95-4B956DAE2FA4}" dt="2021-12-23T15:20:49.603" v="840" actId="478"/>
          <ac:spMkLst>
            <pc:docMk/>
            <pc:sldMk cId="4275120222" sldId="569"/>
            <ac:spMk id="51" creationId="{A3C14EF8-A6D8-4AAD-BC6C-40DBF59F12DB}"/>
          </ac:spMkLst>
        </pc:spChg>
        <pc:spChg chg="del">
          <ac:chgData name="Ofir Gerbi" userId="144fd1d6-9023-4717-ba4b-343401a376ce" providerId="ADAL" clId="{7BFD29B5-0CBC-4F6C-AD95-4B956DAE2FA4}" dt="2021-12-23T15:20:51.954" v="841" actId="478"/>
          <ac:spMkLst>
            <pc:docMk/>
            <pc:sldMk cId="4275120222" sldId="569"/>
            <ac:spMk id="52" creationId="{0A4537FD-E035-4C74-8FF0-8A8C91BE31E0}"/>
          </ac:spMkLst>
        </pc:spChg>
        <pc:spChg chg="add del mod ord">
          <ac:chgData name="Ofir Gerbi" userId="144fd1d6-9023-4717-ba4b-343401a376ce" providerId="ADAL" clId="{7BFD29B5-0CBC-4F6C-AD95-4B956DAE2FA4}" dt="2021-12-23T15:29:02.001" v="900" actId="478"/>
          <ac:spMkLst>
            <pc:docMk/>
            <pc:sldMk cId="4275120222" sldId="569"/>
            <ac:spMk id="53" creationId="{42B845B3-1636-4BC3-9655-CC49FF465B09}"/>
          </ac:spMkLst>
        </pc:spChg>
        <pc:spChg chg="add del mod ord">
          <ac:chgData name="Ofir Gerbi" userId="144fd1d6-9023-4717-ba4b-343401a376ce" providerId="ADAL" clId="{7BFD29B5-0CBC-4F6C-AD95-4B956DAE2FA4}" dt="2021-12-23T15:29:06.687" v="903" actId="478"/>
          <ac:spMkLst>
            <pc:docMk/>
            <pc:sldMk cId="4275120222" sldId="569"/>
            <ac:spMk id="54" creationId="{DF609D47-9BE3-4051-A4B1-6C896027AA8F}"/>
          </ac:spMkLst>
        </pc:spChg>
        <pc:spChg chg="add del mod ord">
          <ac:chgData name="Ofir Gerbi" userId="144fd1d6-9023-4717-ba4b-343401a376ce" providerId="ADAL" clId="{7BFD29B5-0CBC-4F6C-AD95-4B956DAE2FA4}" dt="2021-12-23T15:29:10.824" v="906" actId="478"/>
          <ac:spMkLst>
            <pc:docMk/>
            <pc:sldMk cId="4275120222" sldId="569"/>
            <ac:spMk id="55" creationId="{AF448B72-1C7E-4135-B4EE-D3A483F3E2AE}"/>
          </ac:spMkLst>
        </pc:spChg>
        <pc:spChg chg="add mod ord">
          <ac:chgData name="Ofir Gerbi" userId="144fd1d6-9023-4717-ba4b-343401a376ce" providerId="ADAL" clId="{7BFD29B5-0CBC-4F6C-AD95-4B956DAE2FA4}" dt="2021-12-23T15:29:19.650" v="908" actId="1076"/>
          <ac:spMkLst>
            <pc:docMk/>
            <pc:sldMk cId="4275120222" sldId="569"/>
            <ac:spMk id="56" creationId="{2F6368C9-2206-403C-ADA6-738D424F3AAE}"/>
          </ac:spMkLst>
        </pc:spChg>
        <pc:spChg chg="add del mod ord">
          <ac:chgData name="Ofir Gerbi" userId="144fd1d6-9023-4717-ba4b-343401a376ce" providerId="ADAL" clId="{7BFD29B5-0CBC-4F6C-AD95-4B956DAE2FA4}" dt="2021-12-23T15:34:46.422" v="936" actId="1076"/>
          <ac:spMkLst>
            <pc:docMk/>
            <pc:sldMk cId="4275120222" sldId="569"/>
            <ac:spMk id="57" creationId="{5C7CCF73-9828-4927-B071-998D1182BEFE}"/>
          </ac:spMkLst>
        </pc:spChg>
        <pc:spChg chg="add mod ord">
          <ac:chgData name="Ofir Gerbi" userId="144fd1d6-9023-4717-ba4b-343401a376ce" providerId="ADAL" clId="{7BFD29B5-0CBC-4F6C-AD95-4B956DAE2FA4}" dt="2021-12-23T15:35:35.024" v="946" actId="1076"/>
          <ac:spMkLst>
            <pc:docMk/>
            <pc:sldMk cId="4275120222" sldId="569"/>
            <ac:spMk id="58" creationId="{E2CAD275-3ED2-4734-8017-954A93286563}"/>
          </ac:spMkLst>
        </pc:spChg>
        <pc:spChg chg="add del mod ord">
          <ac:chgData name="Ofir Gerbi" userId="144fd1d6-9023-4717-ba4b-343401a376ce" providerId="ADAL" clId="{7BFD29B5-0CBC-4F6C-AD95-4B956DAE2FA4}" dt="2021-12-26T15:14:05.960" v="2667" actId="20577"/>
          <ac:spMkLst>
            <pc:docMk/>
            <pc:sldMk cId="4275120222" sldId="569"/>
            <ac:spMk id="59" creationId="{22E79EB6-9941-4727-8266-00C66D8CBBD7}"/>
          </ac:spMkLst>
        </pc:spChg>
        <pc:spChg chg="add mod ord">
          <ac:chgData name="Ofir Gerbi" userId="144fd1d6-9023-4717-ba4b-343401a376ce" providerId="ADAL" clId="{7BFD29B5-0CBC-4F6C-AD95-4B956DAE2FA4}" dt="2021-12-23T15:36:21.720" v="949" actId="1076"/>
          <ac:spMkLst>
            <pc:docMk/>
            <pc:sldMk cId="4275120222" sldId="569"/>
            <ac:spMk id="60" creationId="{605D3394-5E61-4411-B08C-5C11D3299D15}"/>
          </ac:spMkLst>
        </pc:spChg>
        <pc:grpChg chg="del">
          <ac:chgData name="Ofir Gerbi" userId="144fd1d6-9023-4717-ba4b-343401a376ce" providerId="ADAL" clId="{7BFD29B5-0CBC-4F6C-AD95-4B956DAE2FA4}" dt="2021-12-23T15:20:51.954" v="841" actId="478"/>
          <ac:grpSpMkLst>
            <pc:docMk/>
            <pc:sldMk cId="4275120222" sldId="569"/>
            <ac:grpSpMk id="7" creationId="{4E558F8B-11C9-43A7-907F-E6A23E7928FC}"/>
          </ac:grpSpMkLst>
        </pc:grpChg>
        <pc:grpChg chg="del">
          <ac:chgData name="Ofir Gerbi" userId="144fd1d6-9023-4717-ba4b-343401a376ce" providerId="ADAL" clId="{7BFD29B5-0CBC-4F6C-AD95-4B956DAE2FA4}" dt="2021-12-23T15:20:51.954" v="841" actId="478"/>
          <ac:grpSpMkLst>
            <pc:docMk/>
            <pc:sldMk cId="4275120222" sldId="569"/>
            <ac:grpSpMk id="16" creationId="{0F64409F-7634-4723-BDB0-E857FF1C32C3}"/>
          </ac:grpSpMkLst>
        </pc:grpChg>
        <pc:grpChg chg="del">
          <ac:chgData name="Ofir Gerbi" userId="144fd1d6-9023-4717-ba4b-343401a376ce" providerId="ADAL" clId="{7BFD29B5-0CBC-4F6C-AD95-4B956DAE2FA4}" dt="2021-12-23T15:20:47.176" v="839" actId="478"/>
          <ac:grpSpMkLst>
            <pc:docMk/>
            <pc:sldMk cId="4275120222" sldId="569"/>
            <ac:grpSpMk id="20" creationId="{265B5FA6-F8C4-4FB6-A1C3-9FC831738209}"/>
          </ac:grpSpMkLst>
        </pc:grpChg>
        <pc:grpChg chg="del">
          <ac:chgData name="Ofir Gerbi" userId="144fd1d6-9023-4717-ba4b-343401a376ce" providerId="ADAL" clId="{7BFD29B5-0CBC-4F6C-AD95-4B956DAE2FA4}" dt="2021-12-23T15:20:47.176" v="839" actId="478"/>
          <ac:grpSpMkLst>
            <pc:docMk/>
            <pc:sldMk cId="4275120222" sldId="569"/>
            <ac:grpSpMk id="24" creationId="{073AF2B7-19D7-4305-ADEA-EBF9F1F81528}"/>
          </ac:grpSpMkLst>
        </pc:grpChg>
        <pc:grpChg chg="add mod">
          <ac:chgData name="Ofir Gerbi" userId="144fd1d6-9023-4717-ba4b-343401a376ce" providerId="ADAL" clId="{7BFD29B5-0CBC-4F6C-AD95-4B956DAE2FA4}" dt="2021-12-24T10:21:27.957" v="2003"/>
          <ac:grpSpMkLst>
            <pc:docMk/>
            <pc:sldMk cId="4275120222" sldId="569"/>
            <ac:grpSpMk id="24" creationId="{0BA80377-6E2B-4DD3-8BCF-7CEF59F6C008}"/>
          </ac:grpSpMkLst>
        </pc:grpChg>
        <pc:grpChg chg="mod">
          <ac:chgData name="Ofir Gerbi" userId="144fd1d6-9023-4717-ba4b-343401a376ce" providerId="ADAL" clId="{7BFD29B5-0CBC-4F6C-AD95-4B956DAE2FA4}" dt="2021-12-24T10:21:27.957" v="2003"/>
          <ac:grpSpMkLst>
            <pc:docMk/>
            <pc:sldMk cId="4275120222" sldId="569"/>
            <ac:grpSpMk id="26" creationId="{9DFACD3F-F95C-4A7E-AD18-DAFD52AEC061}"/>
          </ac:grpSpMkLst>
        </pc:grpChg>
        <pc:grpChg chg="del">
          <ac:chgData name="Ofir Gerbi" userId="144fd1d6-9023-4717-ba4b-343401a376ce" providerId="ADAL" clId="{7BFD29B5-0CBC-4F6C-AD95-4B956DAE2FA4}" dt="2021-12-23T15:20:47.176" v="839" actId="478"/>
          <ac:grpSpMkLst>
            <pc:docMk/>
            <pc:sldMk cId="4275120222" sldId="569"/>
            <ac:grpSpMk id="27" creationId="{967B6145-B35E-4F7B-8EFD-C701A665B263}"/>
          </ac:grpSpMkLst>
        </pc:grpChg>
        <pc:grpChg chg="add mod ord">
          <ac:chgData name="Ofir Gerbi" userId="144fd1d6-9023-4717-ba4b-343401a376ce" providerId="ADAL" clId="{7BFD29B5-0CBC-4F6C-AD95-4B956DAE2FA4}" dt="2021-12-23T15:29:19.650" v="908" actId="1076"/>
          <ac:grpSpMkLst>
            <pc:docMk/>
            <pc:sldMk cId="4275120222" sldId="569"/>
            <ac:grpSpMk id="32" creationId="{E69AE2FF-4AA8-4EB1-86FF-71CC9867C721}"/>
          </ac:grpSpMkLst>
        </pc:grpChg>
        <pc:grpChg chg="add mod ord">
          <ac:chgData name="Ofir Gerbi" userId="144fd1d6-9023-4717-ba4b-343401a376ce" providerId="ADAL" clId="{7BFD29B5-0CBC-4F6C-AD95-4B956DAE2FA4}" dt="2021-12-23T15:34:46.422" v="936" actId="1076"/>
          <ac:grpSpMkLst>
            <pc:docMk/>
            <pc:sldMk cId="4275120222" sldId="569"/>
            <ac:grpSpMk id="35" creationId="{20F2A215-44A0-4261-B6B3-D00EF3B9749F}"/>
          </ac:grpSpMkLst>
        </pc:grpChg>
        <pc:grpChg chg="add mod ord">
          <ac:chgData name="Ofir Gerbi" userId="144fd1d6-9023-4717-ba4b-343401a376ce" providerId="ADAL" clId="{7BFD29B5-0CBC-4F6C-AD95-4B956DAE2FA4}" dt="2021-12-23T15:35:35.024" v="946" actId="1076"/>
          <ac:grpSpMkLst>
            <pc:docMk/>
            <pc:sldMk cId="4275120222" sldId="569"/>
            <ac:grpSpMk id="38" creationId="{3DA6D844-68AD-4BD0-804B-B516D4C3D7BB}"/>
          </ac:grpSpMkLst>
        </pc:grpChg>
        <pc:grpChg chg="add mod ord">
          <ac:chgData name="Ofir Gerbi" userId="144fd1d6-9023-4717-ba4b-343401a376ce" providerId="ADAL" clId="{7BFD29B5-0CBC-4F6C-AD95-4B956DAE2FA4}" dt="2021-12-23T15:36:21.720" v="949" actId="1076"/>
          <ac:grpSpMkLst>
            <pc:docMk/>
            <pc:sldMk cId="4275120222" sldId="569"/>
            <ac:grpSpMk id="41" creationId="{A3B2407E-ED15-427E-8B38-39D82CD98CAF}"/>
          </ac:grpSpMkLst>
        </pc:grpChg>
        <pc:grpChg chg="add mod ord">
          <ac:chgData name="Ofir Gerbi" userId="144fd1d6-9023-4717-ba4b-343401a376ce" providerId="ADAL" clId="{7BFD29B5-0CBC-4F6C-AD95-4B956DAE2FA4}" dt="2021-12-23T15:35:50.425" v="948" actId="1076"/>
          <ac:grpSpMkLst>
            <pc:docMk/>
            <pc:sldMk cId="4275120222" sldId="569"/>
            <ac:grpSpMk id="44" creationId="{22D88E40-7A9B-43E6-BDF5-B56C8DFCFF45}"/>
          </ac:grpSpMkLst>
        </pc:grpChg>
        <pc:picChg chg="del mod modCrop">
          <ac:chgData name="Ofir Gerbi" userId="144fd1d6-9023-4717-ba4b-343401a376ce" providerId="ADAL" clId="{7BFD29B5-0CBC-4F6C-AD95-4B956DAE2FA4}" dt="2021-12-23T15:26:13.463" v="864" actId="478"/>
          <ac:picMkLst>
            <pc:docMk/>
            <pc:sldMk cId="4275120222" sldId="569"/>
            <ac:picMk id="3" creationId="{C6D832E3-2741-4967-BCDC-689D0364BE3A}"/>
          </ac:picMkLst>
        </pc:picChg>
        <pc:picChg chg="add mod ord">
          <ac:chgData name="Ofir Gerbi" userId="144fd1d6-9023-4717-ba4b-343401a376ce" providerId="ADAL" clId="{7BFD29B5-0CBC-4F6C-AD95-4B956DAE2FA4}" dt="2021-12-23T15:34:51.480" v="938" actId="1076"/>
          <ac:picMkLst>
            <pc:docMk/>
            <pc:sldMk cId="4275120222" sldId="569"/>
            <ac:picMk id="4" creationId="{5BAF2714-32E7-4382-AA40-00389421C7CD}"/>
          </ac:picMkLst>
        </pc:picChg>
        <pc:picChg chg="mod">
          <ac:chgData name="Ofir Gerbi" userId="144fd1d6-9023-4717-ba4b-343401a376ce" providerId="ADAL" clId="{7BFD29B5-0CBC-4F6C-AD95-4B956DAE2FA4}" dt="2021-12-24T10:21:27.957" v="2003"/>
          <ac:picMkLst>
            <pc:docMk/>
            <pc:sldMk cId="4275120222" sldId="569"/>
            <ac:picMk id="27" creationId="{EB2A57D1-FE51-4F8D-8A23-EB1B8327BF12}"/>
          </ac:picMkLst>
        </pc:pic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33" creationId="{6FACB551-A4DF-4D68-8397-16699CF613E7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34" creationId="{9FDB4333-F358-46C3-AD7D-9A2FB797BC13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36" creationId="{64000E70-AAC7-4E2A-88BD-86B997EDD2E7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37" creationId="{7AAB0EB4-73E2-42BA-A9E4-3E03176B9385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39" creationId="{2FC5B15F-76F0-44AE-8870-76EE16DEC7D2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40" creationId="{CCCC4428-3E7D-4ADC-98F8-571F352CB0AF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42" creationId="{21ABAC2B-33F4-4190-8A64-970DDAB354B2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43" creationId="{5FA8E558-1A94-4642-980A-36C70CFD9F24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45" creationId="{A9709E45-80D2-43FC-A34C-E4C4F102FE77}"/>
          </ac:cxnSpMkLst>
        </pc:cxnChg>
        <pc:cxnChg chg="mod">
          <ac:chgData name="Ofir Gerbi" userId="144fd1d6-9023-4717-ba4b-343401a376ce" providerId="ADAL" clId="{7BFD29B5-0CBC-4F6C-AD95-4B956DAE2FA4}" dt="2021-12-23T15:28:38.857" v="896"/>
          <ac:cxnSpMkLst>
            <pc:docMk/>
            <pc:sldMk cId="4275120222" sldId="569"/>
            <ac:cxnSpMk id="46" creationId="{77125BD5-DBAD-4C80-892F-8069FF54F2C8}"/>
          </ac:cxnSpMkLst>
        </pc:cxnChg>
      </pc:sldChg>
      <pc:sldChg chg="addSp delSp modSp add mod delAnim modAnim">
        <pc:chgData name="Ofir Gerbi" userId="144fd1d6-9023-4717-ba4b-343401a376ce" providerId="ADAL" clId="{7BFD29B5-0CBC-4F6C-AD95-4B956DAE2FA4}" dt="2021-12-25T08:28:54.425" v="2489" actId="20577"/>
        <pc:sldMkLst>
          <pc:docMk/>
          <pc:sldMk cId="984756343" sldId="570"/>
        </pc:sldMkLst>
        <pc:spChg chg="add mod">
          <ac:chgData name="Ofir Gerbi" userId="144fd1d6-9023-4717-ba4b-343401a376ce" providerId="ADAL" clId="{7BFD29B5-0CBC-4F6C-AD95-4B956DAE2FA4}" dt="2021-12-25T08:28:54.425" v="2489" actId="20577"/>
          <ac:spMkLst>
            <pc:docMk/>
            <pc:sldMk cId="984756343" sldId="570"/>
            <ac:spMk id="9" creationId="{004F5D51-80C6-4C3A-986F-56A836CB2532}"/>
          </ac:spMkLst>
        </pc:spChg>
        <pc:spChg chg="add mod">
          <ac:chgData name="Ofir Gerbi" userId="144fd1d6-9023-4717-ba4b-343401a376ce" providerId="ADAL" clId="{7BFD29B5-0CBC-4F6C-AD95-4B956DAE2FA4}" dt="2021-12-23T15:27:26.918" v="882" actId="1076"/>
          <ac:spMkLst>
            <pc:docMk/>
            <pc:sldMk cId="984756343" sldId="570"/>
            <ac:spMk id="10" creationId="{B63241C1-3812-4F13-856B-EF3AF499B7BC}"/>
          </ac:spMkLst>
        </pc:spChg>
        <pc:spChg chg="add mod">
          <ac:chgData name="Ofir Gerbi" userId="144fd1d6-9023-4717-ba4b-343401a376ce" providerId="ADAL" clId="{7BFD29B5-0CBC-4F6C-AD95-4B956DAE2FA4}" dt="2021-12-23T15:58:44.922" v="1111" actId="1076"/>
          <ac:spMkLst>
            <pc:docMk/>
            <pc:sldMk cId="984756343" sldId="570"/>
            <ac:spMk id="11" creationId="{3C9EFE6B-A5CF-4F42-9206-96F5F1A17D9D}"/>
          </ac:spMkLst>
        </pc:spChg>
        <pc:spChg chg="mod">
          <ac:chgData name="Ofir Gerbi" userId="144fd1d6-9023-4717-ba4b-343401a376ce" providerId="ADAL" clId="{7BFD29B5-0CBC-4F6C-AD95-4B956DAE2FA4}" dt="2021-12-24T10:21:28.855" v="2004"/>
          <ac:spMkLst>
            <pc:docMk/>
            <pc:sldMk cId="984756343" sldId="570"/>
            <ac:spMk id="13" creationId="{C5444E40-2BFC-447E-B52B-8478C80E9CE8}"/>
          </ac:spMkLst>
        </pc:spChg>
        <pc:spChg chg="mod">
          <ac:chgData name="Ofir Gerbi" userId="144fd1d6-9023-4717-ba4b-343401a376ce" providerId="ADAL" clId="{7BFD29B5-0CBC-4F6C-AD95-4B956DAE2FA4}" dt="2021-12-24T10:21:28.855" v="2004"/>
          <ac:spMkLst>
            <pc:docMk/>
            <pc:sldMk cId="984756343" sldId="570"/>
            <ac:spMk id="16" creationId="{FBE644DB-6D77-4C46-8426-E52B518EAEED}"/>
          </ac:spMkLst>
        </pc:spChg>
        <pc:spChg chg="del">
          <ac:chgData name="Ofir Gerbi" userId="144fd1d6-9023-4717-ba4b-343401a376ce" providerId="ADAL" clId="{7BFD29B5-0CBC-4F6C-AD95-4B956DAE2FA4}" dt="2021-12-23T15:21:23.532" v="849" actId="478"/>
          <ac:spMkLst>
            <pc:docMk/>
            <pc:sldMk cId="984756343" sldId="570"/>
            <ac:spMk id="50" creationId="{3989A15C-6BAC-45F8-8706-F794137C45E1}"/>
          </ac:spMkLst>
        </pc:spChg>
        <pc:grpChg chg="add mod ord">
          <ac:chgData name="Ofir Gerbi" userId="144fd1d6-9023-4717-ba4b-343401a376ce" providerId="ADAL" clId="{7BFD29B5-0CBC-4F6C-AD95-4B956DAE2FA4}" dt="2021-12-23T15:27:31.659" v="883" actId="167"/>
          <ac:grpSpMkLst>
            <pc:docMk/>
            <pc:sldMk cId="984756343" sldId="570"/>
            <ac:grpSpMk id="6" creationId="{0C038E80-E21E-4512-A242-E42E449EE28A}"/>
          </ac:grpSpMkLst>
        </pc:grpChg>
        <pc:grpChg chg="add mod">
          <ac:chgData name="Ofir Gerbi" userId="144fd1d6-9023-4717-ba4b-343401a376ce" providerId="ADAL" clId="{7BFD29B5-0CBC-4F6C-AD95-4B956DAE2FA4}" dt="2021-12-24T10:21:28.855" v="2004"/>
          <ac:grpSpMkLst>
            <pc:docMk/>
            <pc:sldMk cId="984756343" sldId="570"/>
            <ac:grpSpMk id="12" creationId="{19120C8A-120D-441D-8292-A13DDBEEC061}"/>
          </ac:grpSpMkLst>
        </pc:grpChg>
        <pc:grpChg chg="mod">
          <ac:chgData name="Ofir Gerbi" userId="144fd1d6-9023-4717-ba4b-343401a376ce" providerId="ADAL" clId="{7BFD29B5-0CBC-4F6C-AD95-4B956DAE2FA4}" dt="2021-12-24T10:21:28.855" v="2004"/>
          <ac:grpSpMkLst>
            <pc:docMk/>
            <pc:sldMk cId="984756343" sldId="570"/>
            <ac:grpSpMk id="14" creationId="{1059BA48-0CBF-4E80-A401-6FEB9AB81A57}"/>
          </ac:grpSpMkLst>
        </pc:grpChg>
        <pc:picChg chg="del mod">
          <ac:chgData name="Ofir Gerbi" userId="144fd1d6-9023-4717-ba4b-343401a376ce" providerId="ADAL" clId="{7BFD29B5-0CBC-4F6C-AD95-4B956DAE2FA4}" dt="2021-12-23T15:23:12.985" v="858" actId="478"/>
          <ac:picMkLst>
            <pc:docMk/>
            <pc:sldMk cId="984756343" sldId="570"/>
            <ac:picMk id="3" creationId="{C6D832E3-2741-4967-BCDC-689D0364BE3A}"/>
          </ac:picMkLst>
        </pc:picChg>
        <pc:picChg chg="add del mod">
          <ac:chgData name="Ofir Gerbi" userId="144fd1d6-9023-4717-ba4b-343401a376ce" providerId="ADAL" clId="{7BFD29B5-0CBC-4F6C-AD95-4B956DAE2FA4}" dt="2021-12-23T15:26:14.417" v="865" actId="478"/>
          <ac:picMkLst>
            <pc:docMk/>
            <pc:sldMk cId="984756343" sldId="570"/>
            <ac:picMk id="4" creationId="{19F64AC8-04A3-4800-879A-85D7357A0BD9}"/>
          </ac:picMkLst>
        </pc:picChg>
        <pc:picChg chg="add mod">
          <ac:chgData name="Ofir Gerbi" userId="144fd1d6-9023-4717-ba4b-343401a376ce" providerId="ADAL" clId="{7BFD29B5-0CBC-4F6C-AD95-4B956DAE2FA4}" dt="2021-12-23T15:27:18.902" v="880" actId="1076"/>
          <ac:picMkLst>
            <pc:docMk/>
            <pc:sldMk cId="984756343" sldId="570"/>
            <ac:picMk id="5" creationId="{4F1A47A5-E760-498E-815E-57BD2BFC422B}"/>
          </ac:picMkLst>
        </pc:picChg>
        <pc:picChg chg="mod">
          <ac:chgData name="Ofir Gerbi" userId="144fd1d6-9023-4717-ba4b-343401a376ce" providerId="ADAL" clId="{7BFD29B5-0CBC-4F6C-AD95-4B956DAE2FA4}" dt="2021-12-24T10:21:28.855" v="2004"/>
          <ac:picMkLst>
            <pc:docMk/>
            <pc:sldMk cId="984756343" sldId="570"/>
            <ac:picMk id="15" creationId="{0D144200-23A2-489E-9F5F-96A295F45827}"/>
          </ac:picMkLst>
        </pc:picChg>
        <pc:cxnChg chg="mod">
          <ac:chgData name="Ofir Gerbi" userId="144fd1d6-9023-4717-ba4b-343401a376ce" providerId="ADAL" clId="{7BFD29B5-0CBC-4F6C-AD95-4B956DAE2FA4}" dt="2021-12-23T15:27:22.706" v="881"/>
          <ac:cxnSpMkLst>
            <pc:docMk/>
            <pc:sldMk cId="984756343" sldId="570"/>
            <ac:cxnSpMk id="7" creationId="{B75024E8-704F-4F66-BD71-C59641CFC7D8}"/>
          </ac:cxnSpMkLst>
        </pc:cxnChg>
        <pc:cxnChg chg="mod">
          <ac:chgData name="Ofir Gerbi" userId="144fd1d6-9023-4717-ba4b-343401a376ce" providerId="ADAL" clId="{7BFD29B5-0CBC-4F6C-AD95-4B956DAE2FA4}" dt="2021-12-23T15:27:22.706" v="881"/>
          <ac:cxnSpMkLst>
            <pc:docMk/>
            <pc:sldMk cId="984756343" sldId="570"/>
            <ac:cxnSpMk id="8" creationId="{B42D9ABD-078C-41F9-8F65-F8D3C0B1B8C1}"/>
          </ac:cxnSpMkLst>
        </pc:cxnChg>
      </pc:sldChg>
      <pc:sldChg chg="addSp delSp modSp add mod delAnim modAnim">
        <pc:chgData name="Ofir Gerbi" userId="144fd1d6-9023-4717-ba4b-343401a376ce" providerId="ADAL" clId="{7BFD29B5-0CBC-4F6C-AD95-4B956DAE2FA4}" dt="2021-12-25T08:33:07.299" v="2593" actId="20577"/>
        <pc:sldMkLst>
          <pc:docMk/>
          <pc:sldMk cId="2665338878" sldId="571"/>
        </pc:sldMkLst>
        <pc:spChg chg="mod">
          <ac:chgData name="Ofir Gerbi" userId="144fd1d6-9023-4717-ba4b-343401a376ce" providerId="ADAL" clId="{7BFD29B5-0CBC-4F6C-AD95-4B956DAE2FA4}" dt="2021-12-25T08:33:07.299" v="2593" actId="20577"/>
          <ac:spMkLst>
            <pc:docMk/>
            <pc:sldMk cId="2665338878" sldId="571"/>
            <ac:spMk id="9" creationId="{004F5D51-80C6-4C3A-986F-56A836CB2532}"/>
          </ac:spMkLst>
        </pc:spChg>
        <pc:spChg chg="mod">
          <ac:chgData name="Ofir Gerbi" userId="144fd1d6-9023-4717-ba4b-343401a376ce" providerId="ADAL" clId="{7BFD29B5-0CBC-4F6C-AD95-4B956DAE2FA4}" dt="2021-12-23T15:27:59.239" v="889"/>
          <ac:spMkLst>
            <pc:docMk/>
            <pc:sldMk cId="2665338878" sldId="571"/>
            <ac:spMk id="10" creationId="{B63241C1-3812-4F13-856B-EF3AF499B7BC}"/>
          </ac:spMkLst>
        </pc:spChg>
        <pc:spChg chg="add del mod">
          <ac:chgData name="Ofir Gerbi" userId="144fd1d6-9023-4717-ba4b-343401a376ce" providerId="ADAL" clId="{7BFD29B5-0CBC-4F6C-AD95-4B956DAE2FA4}" dt="2021-12-23T15:27:56.344" v="888" actId="478"/>
          <ac:spMkLst>
            <pc:docMk/>
            <pc:sldMk cId="2665338878" sldId="571"/>
            <ac:spMk id="11" creationId="{8BCA1264-42EF-4953-8B7B-1558F3E894D2}"/>
          </ac:spMkLst>
        </pc:spChg>
        <pc:spChg chg="mod">
          <ac:chgData name="Ofir Gerbi" userId="144fd1d6-9023-4717-ba4b-343401a376ce" providerId="ADAL" clId="{7BFD29B5-0CBC-4F6C-AD95-4B956DAE2FA4}" dt="2021-12-24T10:21:32.101" v="2008"/>
          <ac:spMkLst>
            <pc:docMk/>
            <pc:sldMk cId="2665338878" sldId="571"/>
            <ac:spMk id="12" creationId="{954C0212-CA30-414E-9380-6B914EF885C6}"/>
          </ac:spMkLst>
        </pc:spChg>
        <pc:spChg chg="add del mod">
          <ac:chgData name="Ofir Gerbi" userId="144fd1d6-9023-4717-ba4b-343401a376ce" providerId="ADAL" clId="{7BFD29B5-0CBC-4F6C-AD95-4B956DAE2FA4}" dt="2021-12-23T15:59:01.540" v="1116"/>
          <ac:spMkLst>
            <pc:docMk/>
            <pc:sldMk cId="2665338878" sldId="571"/>
            <ac:spMk id="12" creationId="{F94C2986-531B-490D-A190-FAEA6ABD15A3}"/>
          </ac:spMkLst>
        </pc:spChg>
        <pc:spChg chg="add mod">
          <ac:chgData name="Ofir Gerbi" userId="144fd1d6-9023-4717-ba4b-343401a376ce" providerId="ADAL" clId="{7BFD29B5-0CBC-4F6C-AD95-4B956DAE2FA4}" dt="2021-12-23T15:59:12.682" v="1124"/>
          <ac:spMkLst>
            <pc:docMk/>
            <pc:sldMk cId="2665338878" sldId="571"/>
            <ac:spMk id="13" creationId="{44CA02E7-224E-48FE-B11A-04D77AE7407F}"/>
          </ac:spMkLst>
        </pc:spChg>
        <pc:spChg chg="add del mod">
          <ac:chgData name="Ofir Gerbi" userId="144fd1d6-9023-4717-ba4b-343401a376ce" providerId="ADAL" clId="{7BFD29B5-0CBC-4F6C-AD95-4B956DAE2FA4}" dt="2021-12-23T16:10:33.525" v="1193" actId="21"/>
          <ac:spMkLst>
            <pc:docMk/>
            <pc:sldMk cId="2665338878" sldId="571"/>
            <ac:spMk id="14" creationId="{65AEF3D7-D6CA-4548-A7D9-8B121F43DCFE}"/>
          </ac:spMkLst>
        </pc:spChg>
        <pc:spChg chg="mod">
          <ac:chgData name="Ofir Gerbi" userId="144fd1d6-9023-4717-ba4b-343401a376ce" providerId="ADAL" clId="{7BFD29B5-0CBC-4F6C-AD95-4B956DAE2FA4}" dt="2021-12-24T10:21:32.101" v="2008"/>
          <ac:spMkLst>
            <pc:docMk/>
            <pc:sldMk cId="2665338878" sldId="571"/>
            <ac:spMk id="16" creationId="{470EE130-DD09-4F13-83EB-9357028E257B}"/>
          </ac:spMkLst>
        </pc:spChg>
        <pc:grpChg chg="add mod">
          <ac:chgData name="Ofir Gerbi" userId="144fd1d6-9023-4717-ba4b-343401a376ce" providerId="ADAL" clId="{7BFD29B5-0CBC-4F6C-AD95-4B956DAE2FA4}" dt="2021-12-24T10:21:32.101" v="2008"/>
          <ac:grpSpMkLst>
            <pc:docMk/>
            <pc:sldMk cId="2665338878" sldId="571"/>
            <ac:grpSpMk id="11" creationId="{C22041D7-2EA4-40E4-AB0A-479F32961164}"/>
          </ac:grpSpMkLst>
        </pc:grpChg>
        <pc:grpChg chg="mod">
          <ac:chgData name="Ofir Gerbi" userId="144fd1d6-9023-4717-ba4b-343401a376ce" providerId="ADAL" clId="{7BFD29B5-0CBC-4F6C-AD95-4B956DAE2FA4}" dt="2021-12-24T10:21:32.101" v="2008"/>
          <ac:grpSpMkLst>
            <pc:docMk/>
            <pc:sldMk cId="2665338878" sldId="571"/>
            <ac:grpSpMk id="14" creationId="{C82352A1-4F0A-497B-8404-C457703B6500}"/>
          </ac:grpSpMkLst>
        </pc:grpChg>
        <pc:picChg chg="mod">
          <ac:chgData name="Ofir Gerbi" userId="144fd1d6-9023-4717-ba4b-343401a376ce" providerId="ADAL" clId="{7BFD29B5-0CBC-4F6C-AD95-4B956DAE2FA4}" dt="2021-12-23T15:27:44.194" v="885" actId="688"/>
          <ac:picMkLst>
            <pc:docMk/>
            <pc:sldMk cId="2665338878" sldId="571"/>
            <ac:picMk id="5" creationId="{4F1A47A5-E760-498E-815E-57BD2BFC422B}"/>
          </ac:picMkLst>
        </pc:picChg>
        <pc:picChg chg="mod">
          <ac:chgData name="Ofir Gerbi" userId="144fd1d6-9023-4717-ba4b-343401a376ce" providerId="ADAL" clId="{7BFD29B5-0CBC-4F6C-AD95-4B956DAE2FA4}" dt="2021-12-24T10:21:32.101" v="2008"/>
          <ac:picMkLst>
            <pc:docMk/>
            <pc:sldMk cId="2665338878" sldId="571"/>
            <ac:picMk id="15" creationId="{A2FB7972-216B-4E86-B8D6-6A14D9F31C00}"/>
          </ac:picMkLst>
        </pc:picChg>
      </pc:sldChg>
      <pc:sldChg chg="add del">
        <pc:chgData name="Ofir Gerbi" userId="144fd1d6-9023-4717-ba4b-343401a376ce" providerId="ADAL" clId="{7BFD29B5-0CBC-4F6C-AD95-4B956DAE2FA4}" dt="2021-12-23T15:36:47.737" v="950" actId="47"/>
        <pc:sldMkLst>
          <pc:docMk/>
          <pc:sldMk cId="282452623" sldId="572"/>
        </pc:sldMkLst>
      </pc:sldChg>
      <pc:sldChg chg="addSp delSp modSp add mod modAnim">
        <pc:chgData name="Ofir Gerbi" userId="144fd1d6-9023-4717-ba4b-343401a376ce" providerId="ADAL" clId="{7BFD29B5-0CBC-4F6C-AD95-4B956DAE2FA4}" dt="2021-12-25T08:30:31.392" v="2512" actId="20577"/>
        <pc:sldMkLst>
          <pc:docMk/>
          <pc:sldMk cId="3474205385" sldId="573"/>
        </pc:sldMkLst>
        <pc:spChg chg="mod">
          <ac:chgData name="Ofir Gerbi" userId="144fd1d6-9023-4717-ba4b-343401a376ce" providerId="ADAL" clId="{7BFD29B5-0CBC-4F6C-AD95-4B956DAE2FA4}" dt="2021-12-25T08:30:31.392" v="2512" actId="20577"/>
          <ac:spMkLst>
            <pc:docMk/>
            <pc:sldMk cId="3474205385" sldId="573"/>
            <ac:spMk id="9" creationId="{004F5D51-80C6-4C3A-986F-56A836CB2532}"/>
          </ac:spMkLst>
        </pc:spChg>
        <pc:spChg chg="mod">
          <ac:chgData name="Ofir Gerbi" userId="144fd1d6-9023-4717-ba4b-343401a376ce" providerId="ADAL" clId="{7BFD29B5-0CBC-4F6C-AD95-4B956DAE2FA4}" dt="2021-12-23T15:30:09.014" v="912"/>
          <ac:spMkLst>
            <pc:docMk/>
            <pc:sldMk cId="3474205385" sldId="573"/>
            <ac:spMk id="10" creationId="{B63241C1-3812-4F13-856B-EF3AF499B7BC}"/>
          </ac:spMkLst>
        </pc:spChg>
        <pc:spChg chg="add del mod">
          <ac:chgData name="Ofir Gerbi" userId="144fd1d6-9023-4717-ba4b-343401a376ce" providerId="ADAL" clId="{7BFD29B5-0CBC-4F6C-AD95-4B956DAE2FA4}" dt="2021-12-23T15:59:03.750" v="1119"/>
          <ac:spMkLst>
            <pc:docMk/>
            <pc:sldMk cId="3474205385" sldId="573"/>
            <ac:spMk id="11" creationId="{8E32A635-294E-4221-AE50-5163B5671A84}"/>
          </ac:spMkLst>
        </pc:spChg>
        <pc:spChg chg="add mod">
          <ac:chgData name="Ofir Gerbi" userId="144fd1d6-9023-4717-ba4b-343401a376ce" providerId="ADAL" clId="{7BFD29B5-0CBC-4F6C-AD95-4B956DAE2FA4}" dt="2021-12-23T15:59:11.249" v="1121"/>
          <ac:spMkLst>
            <pc:docMk/>
            <pc:sldMk cId="3474205385" sldId="573"/>
            <ac:spMk id="12" creationId="{AC3E1626-99AC-42A1-931D-CBA5F0C329FA}"/>
          </ac:spMkLst>
        </pc:spChg>
        <pc:spChg chg="mod">
          <ac:chgData name="Ofir Gerbi" userId="144fd1d6-9023-4717-ba4b-343401a376ce" providerId="ADAL" clId="{7BFD29B5-0CBC-4F6C-AD95-4B956DAE2FA4}" dt="2021-12-24T10:21:29.240" v="2005"/>
          <ac:spMkLst>
            <pc:docMk/>
            <pc:sldMk cId="3474205385" sldId="573"/>
            <ac:spMk id="13" creationId="{51DC0F72-7832-467A-89D8-92EB648649E3}"/>
          </ac:spMkLst>
        </pc:spChg>
        <pc:spChg chg="mod">
          <ac:chgData name="Ofir Gerbi" userId="144fd1d6-9023-4717-ba4b-343401a376ce" providerId="ADAL" clId="{7BFD29B5-0CBC-4F6C-AD95-4B956DAE2FA4}" dt="2021-12-24T10:21:29.240" v="2005"/>
          <ac:spMkLst>
            <pc:docMk/>
            <pc:sldMk cId="3474205385" sldId="573"/>
            <ac:spMk id="16" creationId="{724264DA-910C-4767-B596-B1893F492804}"/>
          </ac:spMkLst>
        </pc:spChg>
        <pc:grpChg chg="add mod">
          <ac:chgData name="Ofir Gerbi" userId="144fd1d6-9023-4717-ba4b-343401a376ce" providerId="ADAL" clId="{7BFD29B5-0CBC-4F6C-AD95-4B956DAE2FA4}" dt="2021-12-24T10:21:29.240" v="2005"/>
          <ac:grpSpMkLst>
            <pc:docMk/>
            <pc:sldMk cId="3474205385" sldId="573"/>
            <ac:grpSpMk id="11" creationId="{DE9686AF-7CB6-4DCF-86B6-C7A005E88583}"/>
          </ac:grpSpMkLst>
        </pc:grpChg>
        <pc:grpChg chg="mod">
          <ac:chgData name="Ofir Gerbi" userId="144fd1d6-9023-4717-ba4b-343401a376ce" providerId="ADAL" clId="{7BFD29B5-0CBC-4F6C-AD95-4B956DAE2FA4}" dt="2021-12-24T10:21:29.240" v="2005"/>
          <ac:grpSpMkLst>
            <pc:docMk/>
            <pc:sldMk cId="3474205385" sldId="573"/>
            <ac:grpSpMk id="14" creationId="{4D43560A-679B-4F78-98D7-E8853CC38A69}"/>
          </ac:grpSpMkLst>
        </pc:grpChg>
        <pc:picChg chg="mod">
          <ac:chgData name="Ofir Gerbi" userId="144fd1d6-9023-4717-ba4b-343401a376ce" providerId="ADAL" clId="{7BFD29B5-0CBC-4F6C-AD95-4B956DAE2FA4}" dt="2021-12-23T15:30:04.581" v="911" actId="688"/>
          <ac:picMkLst>
            <pc:docMk/>
            <pc:sldMk cId="3474205385" sldId="573"/>
            <ac:picMk id="5" creationId="{4F1A47A5-E760-498E-815E-57BD2BFC422B}"/>
          </ac:picMkLst>
        </pc:picChg>
        <pc:picChg chg="mod">
          <ac:chgData name="Ofir Gerbi" userId="144fd1d6-9023-4717-ba4b-343401a376ce" providerId="ADAL" clId="{7BFD29B5-0CBC-4F6C-AD95-4B956DAE2FA4}" dt="2021-12-24T10:21:29.240" v="2005"/>
          <ac:picMkLst>
            <pc:docMk/>
            <pc:sldMk cId="3474205385" sldId="573"/>
            <ac:picMk id="15" creationId="{98A32C6C-182C-4B29-9898-DEFC9D7A93D8}"/>
          </ac:picMkLst>
        </pc:picChg>
      </pc:sldChg>
      <pc:sldChg chg="addSp delSp modSp add mod delAnim modAnim">
        <pc:chgData name="Ofir Gerbi" userId="144fd1d6-9023-4717-ba4b-343401a376ce" providerId="ADAL" clId="{7BFD29B5-0CBC-4F6C-AD95-4B956DAE2FA4}" dt="2021-12-24T10:21:30.197" v="2006"/>
        <pc:sldMkLst>
          <pc:docMk/>
          <pc:sldMk cId="115485130" sldId="574"/>
        </pc:sldMkLst>
        <pc:spChg chg="del">
          <ac:chgData name="Ofir Gerbi" userId="144fd1d6-9023-4717-ba4b-343401a376ce" providerId="ADAL" clId="{7BFD29B5-0CBC-4F6C-AD95-4B956DAE2FA4}" dt="2021-12-23T15:30:37.649" v="917" actId="478"/>
          <ac:spMkLst>
            <pc:docMk/>
            <pc:sldMk cId="115485130" sldId="574"/>
            <ac:spMk id="9" creationId="{004F5D51-80C6-4C3A-986F-56A836CB2532}"/>
          </ac:spMkLst>
        </pc:spChg>
        <pc:spChg chg="mod">
          <ac:chgData name="Ofir Gerbi" userId="144fd1d6-9023-4717-ba4b-343401a376ce" providerId="ADAL" clId="{7BFD29B5-0CBC-4F6C-AD95-4B956DAE2FA4}" dt="2021-12-23T15:30:29.952" v="916"/>
          <ac:spMkLst>
            <pc:docMk/>
            <pc:sldMk cId="115485130" sldId="574"/>
            <ac:spMk id="10" creationId="{B63241C1-3812-4F13-856B-EF3AF499B7BC}"/>
          </ac:spMkLst>
        </pc:spChg>
        <pc:spChg chg="add mod">
          <ac:chgData name="Ofir Gerbi" userId="144fd1d6-9023-4717-ba4b-343401a376ce" providerId="ADAL" clId="{7BFD29B5-0CBC-4F6C-AD95-4B956DAE2FA4}" dt="2021-12-23T15:55:09.917" v="1108" actId="20577"/>
          <ac:spMkLst>
            <pc:docMk/>
            <pc:sldMk cId="115485130" sldId="574"/>
            <ac:spMk id="11" creationId="{048CB90F-1C6A-45DE-B537-528282189831}"/>
          </ac:spMkLst>
        </pc:spChg>
        <pc:spChg chg="mod">
          <ac:chgData name="Ofir Gerbi" userId="144fd1d6-9023-4717-ba4b-343401a376ce" providerId="ADAL" clId="{7BFD29B5-0CBC-4F6C-AD95-4B956DAE2FA4}" dt="2021-12-24T10:21:30.197" v="2006"/>
          <ac:spMkLst>
            <pc:docMk/>
            <pc:sldMk cId="115485130" sldId="574"/>
            <ac:spMk id="12" creationId="{CDE7C5AA-71A4-43FA-A7FE-C5C5BAA7C6F4}"/>
          </ac:spMkLst>
        </pc:spChg>
        <pc:spChg chg="add del mod">
          <ac:chgData name="Ofir Gerbi" userId="144fd1d6-9023-4717-ba4b-343401a376ce" providerId="ADAL" clId="{7BFD29B5-0CBC-4F6C-AD95-4B956DAE2FA4}" dt="2021-12-23T15:59:02.821" v="1118"/>
          <ac:spMkLst>
            <pc:docMk/>
            <pc:sldMk cId="115485130" sldId="574"/>
            <ac:spMk id="12" creationId="{E873E9F1-5FAA-4731-A454-D1974B16F0F4}"/>
          </ac:spMkLst>
        </pc:spChg>
        <pc:spChg chg="add mod">
          <ac:chgData name="Ofir Gerbi" userId="144fd1d6-9023-4717-ba4b-343401a376ce" providerId="ADAL" clId="{7BFD29B5-0CBC-4F6C-AD95-4B956DAE2FA4}" dt="2021-12-23T15:59:11.674" v="1122"/>
          <ac:spMkLst>
            <pc:docMk/>
            <pc:sldMk cId="115485130" sldId="574"/>
            <ac:spMk id="13" creationId="{D806DB8E-57C5-4B0F-9449-8E7A208E999F}"/>
          </ac:spMkLst>
        </pc:spChg>
        <pc:spChg chg="mod">
          <ac:chgData name="Ofir Gerbi" userId="144fd1d6-9023-4717-ba4b-343401a376ce" providerId="ADAL" clId="{7BFD29B5-0CBC-4F6C-AD95-4B956DAE2FA4}" dt="2021-12-24T10:21:30.197" v="2006"/>
          <ac:spMkLst>
            <pc:docMk/>
            <pc:sldMk cId="115485130" sldId="574"/>
            <ac:spMk id="16" creationId="{DBCBAF36-A9D9-4A36-8D5F-C90149ACFD8B}"/>
          </ac:spMkLst>
        </pc:spChg>
        <pc:grpChg chg="add mod">
          <ac:chgData name="Ofir Gerbi" userId="144fd1d6-9023-4717-ba4b-343401a376ce" providerId="ADAL" clId="{7BFD29B5-0CBC-4F6C-AD95-4B956DAE2FA4}" dt="2021-12-24T10:21:30.197" v="2006"/>
          <ac:grpSpMkLst>
            <pc:docMk/>
            <pc:sldMk cId="115485130" sldId="574"/>
            <ac:grpSpMk id="9" creationId="{D533FE8E-9704-42CA-84E6-EFA684B33F05}"/>
          </ac:grpSpMkLst>
        </pc:grpChg>
        <pc:grpChg chg="mod">
          <ac:chgData name="Ofir Gerbi" userId="144fd1d6-9023-4717-ba4b-343401a376ce" providerId="ADAL" clId="{7BFD29B5-0CBC-4F6C-AD95-4B956DAE2FA4}" dt="2021-12-24T10:21:30.197" v="2006"/>
          <ac:grpSpMkLst>
            <pc:docMk/>
            <pc:sldMk cId="115485130" sldId="574"/>
            <ac:grpSpMk id="14" creationId="{46252D6C-25CD-44BE-8D6B-A6BD076A5E27}"/>
          </ac:grpSpMkLst>
        </pc:grpChg>
        <pc:picChg chg="mod">
          <ac:chgData name="Ofir Gerbi" userId="144fd1d6-9023-4717-ba4b-343401a376ce" providerId="ADAL" clId="{7BFD29B5-0CBC-4F6C-AD95-4B956DAE2FA4}" dt="2021-12-23T15:30:25.221" v="915" actId="688"/>
          <ac:picMkLst>
            <pc:docMk/>
            <pc:sldMk cId="115485130" sldId="574"/>
            <ac:picMk id="5" creationId="{4F1A47A5-E760-498E-815E-57BD2BFC422B}"/>
          </ac:picMkLst>
        </pc:picChg>
        <pc:picChg chg="mod">
          <ac:chgData name="Ofir Gerbi" userId="144fd1d6-9023-4717-ba4b-343401a376ce" providerId="ADAL" clId="{7BFD29B5-0CBC-4F6C-AD95-4B956DAE2FA4}" dt="2021-12-24T10:21:30.197" v="2006"/>
          <ac:picMkLst>
            <pc:docMk/>
            <pc:sldMk cId="115485130" sldId="574"/>
            <ac:picMk id="15" creationId="{1E87E8CB-7BCA-47C1-9FCE-859246459E1E}"/>
          </ac:picMkLst>
        </pc:picChg>
      </pc:sldChg>
      <pc:sldChg chg="addSp delSp modSp add mod delAnim modAnim">
        <pc:chgData name="Ofir Gerbi" userId="144fd1d6-9023-4717-ba4b-343401a376ce" providerId="ADAL" clId="{7BFD29B5-0CBC-4F6C-AD95-4B956DAE2FA4}" dt="2021-12-26T15:14:14.329" v="2670" actId="20577"/>
        <pc:sldMkLst>
          <pc:docMk/>
          <pc:sldMk cId="1776015100" sldId="575"/>
        </pc:sldMkLst>
        <pc:spChg chg="add del mod">
          <ac:chgData name="Ofir Gerbi" userId="144fd1d6-9023-4717-ba4b-343401a376ce" providerId="ADAL" clId="{7BFD29B5-0CBC-4F6C-AD95-4B956DAE2FA4}" dt="2021-12-23T15:33:23.812" v="930"/>
          <ac:spMkLst>
            <pc:docMk/>
            <pc:sldMk cId="1776015100" sldId="575"/>
            <ac:spMk id="9" creationId="{E7E86CC0-13BC-4AFC-9EAD-326D922B1C24}"/>
          </ac:spMkLst>
        </pc:spChg>
        <pc:spChg chg="mod">
          <ac:chgData name="Ofir Gerbi" userId="144fd1d6-9023-4717-ba4b-343401a376ce" providerId="ADAL" clId="{7BFD29B5-0CBC-4F6C-AD95-4B956DAE2FA4}" dt="2021-12-26T15:14:14.329" v="2670" actId="20577"/>
          <ac:spMkLst>
            <pc:docMk/>
            <pc:sldMk cId="1776015100" sldId="575"/>
            <ac:spMk id="10" creationId="{B63241C1-3812-4F13-856B-EF3AF499B7BC}"/>
          </ac:spMkLst>
        </pc:spChg>
        <pc:spChg chg="add mod">
          <ac:chgData name="Ofir Gerbi" userId="144fd1d6-9023-4717-ba4b-343401a376ce" providerId="ADAL" clId="{7BFD29B5-0CBC-4F6C-AD95-4B956DAE2FA4}" dt="2021-12-26T13:15:22.888" v="2661" actId="6549"/>
          <ac:spMkLst>
            <pc:docMk/>
            <pc:sldMk cId="1776015100" sldId="575"/>
            <ac:spMk id="11" creationId="{727DED63-C50F-4138-9C36-D3AADB9E7DD1}"/>
          </ac:spMkLst>
        </pc:spChg>
        <pc:spChg chg="add del mod">
          <ac:chgData name="Ofir Gerbi" userId="144fd1d6-9023-4717-ba4b-343401a376ce" providerId="ADAL" clId="{7BFD29B5-0CBC-4F6C-AD95-4B956DAE2FA4}" dt="2021-12-23T15:59:02.145" v="1117"/>
          <ac:spMkLst>
            <pc:docMk/>
            <pc:sldMk cId="1776015100" sldId="575"/>
            <ac:spMk id="12" creationId="{13D3F248-8A82-49B6-941F-E5F69E541970}"/>
          </ac:spMkLst>
        </pc:spChg>
        <pc:spChg chg="mod">
          <ac:chgData name="Ofir Gerbi" userId="144fd1d6-9023-4717-ba4b-343401a376ce" providerId="ADAL" clId="{7BFD29B5-0CBC-4F6C-AD95-4B956DAE2FA4}" dt="2021-12-24T10:21:31.698" v="2007"/>
          <ac:spMkLst>
            <pc:docMk/>
            <pc:sldMk cId="1776015100" sldId="575"/>
            <ac:spMk id="12" creationId="{4D425FC1-EFB4-4A88-8480-E58A948AC511}"/>
          </ac:spMkLst>
        </pc:spChg>
        <pc:spChg chg="add mod">
          <ac:chgData name="Ofir Gerbi" userId="144fd1d6-9023-4717-ba4b-343401a376ce" providerId="ADAL" clId="{7BFD29B5-0CBC-4F6C-AD95-4B956DAE2FA4}" dt="2021-12-23T15:59:12.214" v="1123"/>
          <ac:spMkLst>
            <pc:docMk/>
            <pc:sldMk cId="1776015100" sldId="575"/>
            <ac:spMk id="13" creationId="{AC30165B-F242-4035-A6DD-6FA202CC0178}"/>
          </ac:spMkLst>
        </pc:spChg>
        <pc:spChg chg="mod">
          <ac:chgData name="Ofir Gerbi" userId="144fd1d6-9023-4717-ba4b-343401a376ce" providerId="ADAL" clId="{7BFD29B5-0CBC-4F6C-AD95-4B956DAE2FA4}" dt="2021-12-24T10:21:31.698" v="2007"/>
          <ac:spMkLst>
            <pc:docMk/>
            <pc:sldMk cId="1776015100" sldId="575"/>
            <ac:spMk id="16" creationId="{20FB3FF2-3E1D-43E4-8D71-529513C839D1}"/>
          </ac:spMkLst>
        </pc:spChg>
        <pc:grpChg chg="add mod">
          <ac:chgData name="Ofir Gerbi" userId="144fd1d6-9023-4717-ba4b-343401a376ce" providerId="ADAL" clId="{7BFD29B5-0CBC-4F6C-AD95-4B956DAE2FA4}" dt="2021-12-24T10:21:31.698" v="2007"/>
          <ac:grpSpMkLst>
            <pc:docMk/>
            <pc:sldMk cId="1776015100" sldId="575"/>
            <ac:grpSpMk id="9" creationId="{C5CC8B72-110F-41D4-8E2D-F8C171F9BDCC}"/>
          </ac:grpSpMkLst>
        </pc:grpChg>
        <pc:grpChg chg="mod">
          <ac:chgData name="Ofir Gerbi" userId="144fd1d6-9023-4717-ba4b-343401a376ce" providerId="ADAL" clId="{7BFD29B5-0CBC-4F6C-AD95-4B956DAE2FA4}" dt="2021-12-24T10:21:31.698" v="2007"/>
          <ac:grpSpMkLst>
            <pc:docMk/>
            <pc:sldMk cId="1776015100" sldId="575"/>
            <ac:grpSpMk id="14" creationId="{FEF3120C-3DE1-4572-AB47-20EDBDC21B59}"/>
          </ac:grpSpMkLst>
        </pc:grpChg>
        <pc:picChg chg="mod">
          <ac:chgData name="Ofir Gerbi" userId="144fd1d6-9023-4717-ba4b-343401a376ce" providerId="ADAL" clId="{7BFD29B5-0CBC-4F6C-AD95-4B956DAE2FA4}" dt="2021-12-23T15:30:44.231" v="919" actId="688"/>
          <ac:picMkLst>
            <pc:docMk/>
            <pc:sldMk cId="1776015100" sldId="575"/>
            <ac:picMk id="5" creationId="{4F1A47A5-E760-498E-815E-57BD2BFC422B}"/>
          </ac:picMkLst>
        </pc:picChg>
        <pc:picChg chg="mod">
          <ac:chgData name="Ofir Gerbi" userId="144fd1d6-9023-4717-ba4b-343401a376ce" providerId="ADAL" clId="{7BFD29B5-0CBC-4F6C-AD95-4B956DAE2FA4}" dt="2021-12-24T10:21:31.698" v="2007"/>
          <ac:picMkLst>
            <pc:docMk/>
            <pc:sldMk cId="1776015100" sldId="575"/>
            <ac:picMk id="15" creationId="{2179E19C-CF1A-45BC-9FD2-3DB38EAE1E0B}"/>
          </ac:picMkLst>
        </pc:picChg>
      </pc:sldChg>
      <pc:sldChg chg="addSp delSp modSp add del mod ord modTransition delAnim modAnim">
        <pc:chgData name="Ofir Gerbi" userId="144fd1d6-9023-4717-ba4b-343401a376ce" providerId="ADAL" clId="{7BFD29B5-0CBC-4F6C-AD95-4B956DAE2FA4}" dt="2021-12-23T16:28:25.623" v="1396" actId="47"/>
        <pc:sldMkLst>
          <pc:docMk/>
          <pc:sldMk cId="1380218524" sldId="576"/>
        </pc:sldMkLst>
        <pc:spChg chg="add del mod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26" creationId="{0914EF72-F687-4476-BD39-7C37A15A3638}"/>
          </ac:spMkLst>
        </pc:spChg>
        <pc:spChg chg="add del mod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28" creationId="{579EA666-E7F7-45A6-A9E8-D6950DC160FE}"/>
          </ac:spMkLst>
        </pc:spChg>
        <pc:spChg chg="add mod">
          <ac:chgData name="Ofir Gerbi" userId="144fd1d6-9023-4717-ba4b-343401a376ce" providerId="ADAL" clId="{7BFD29B5-0CBC-4F6C-AD95-4B956DAE2FA4}" dt="2021-12-23T16:25:39.772" v="1341" actId="20577"/>
          <ac:spMkLst>
            <pc:docMk/>
            <pc:sldMk cId="1380218524" sldId="576"/>
            <ac:spMk id="29" creationId="{DF14FCED-41A1-4707-807D-A69E7828306C}"/>
          </ac:spMkLst>
        </pc:spChg>
        <pc:spChg chg="add del mod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31" creationId="{FA11D799-CE8B-43F6-BC18-852D379BC3AB}"/>
          </ac:spMkLst>
        </pc:spChg>
        <pc:spChg chg="add mod ord">
          <ac:chgData name="Ofir Gerbi" userId="144fd1d6-9023-4717-ba4b-343401a376ce" providerId="ADAL" clId="{7BFD29B5-0CBC-4F6C-AD95-4B956DAE2FA4}" dt="2021-12-23T16:26:05.601" v="1351" actId="164"/>
          <ac:spMkLst>
            <pc:docMk/>
            <pc:sldMk cId="1380218524" sldId="576"/>
            <ac:spMk id="32" creationId="{505942FB-B349-4F2F-9631-20775B7C7F4A}"/>
          </ac:spMkLst>
        </pc:spChg>
        <pc:spChg chg="add mod ord">
          <ac:chgData name="Ofir Gerbi" userId="144fd1d6-9023-4717-ba4b-343401a376ce" providerId="ADAL" clId="{7BFD29B5-0CBC-4F6C-AD95-4B956DAE2FA4}" dt="2021-12-23T16:26:00.304" v="1347" actId="164"/>
          <ac:spMkLst>
            <pc:docMk/>
            <pc:sldMk cId="1380218524" sldId="576"/>
            <ac:spMk id="33" creationId="{4D9EBCD9-559C-4CB3-94BE-CF6BC1E22C91}"/>
          </ac:spMkLst>
        </pc:spChg>
        <pc:spChg chg="add mod ord">
          <ac:chgData name="Ofir Gerbi" userId="144fd1d6-9023-4717-ba4b-343401a376ce" providerId="ADAL" clId="{7BFD29B5-0CBC-4F6C-AD95-4B956DAE2FA4}" dt="2021-12-23T16:25:57.122" v="1346" actId="164"/>
          <ac:spMkLst>
            <pc:docMk/>
            <pc:sldMk cId="1380218524" sldId="576"/>
            <ac:spMk id="34" creationId="{17E69A2B-10E4-434C-A54D-5E140DEBBDD4}"/>
          </ac:spMkLst>
        </pc:spChg>
        <pc:spChg chg="add mod ord">
          <ac:chgData name="Ofir Gerbi" userId="144fd1d6-9023-4717-ba4b-343401a376ce" providerId="ADAL" clId="{7BFD29B5-0CBC-4F6C-AD95-4B956DAE2FA4}" dt="2021-12-23T16:26:23.027" v="1362" actId="1582"/>
          <ac:spMkLst>
            <pc:docMk/>
            <pc:sldMk cId="1380218524" sldId="576"/>
            <ac:spMk id="35" creationId="{5F30C6B5-92F7-491F-BF8F-EE65F2ADD543}"/>
          </ac:spMkLst>
        </pc:spChg>
        <pc:spChg chg="mod">
          <ac:chgData name="Ofir Gerbi" userId="144fd1d6-9023-4717-ba4b-343401a376ce" providerId="ADAL" clId="{7BFD29B5-0CBC-4F6C-AD95-4B956DAE2FA4}" dt="2021-12-23T16:28:21.581" v="1395"/>
          <ac:spMkLst>
            <pc:docMk/>
            <pc:sldMk cId="1380218524" sldId="576"/>
            <ac:spMk id="41" creationId="{54A6243E-ADAA-4348-AC65-30206FB42933}"/>
          </ac:spMkLst>
        </pc:spChg>
        <pc:spChg chg="mod">
          <ac:chgData name="Ofir Gerbi" userId="144fd1d6-9023-4717-ba4b-343401a376ce" providerId="ADAL" clId="{7BFD29B5-0CBC-4F6C-AD95-4B956DAE2FA4}" dt="2021-12-23T16:28:21.581" v="1395"/>
          <ac:spMkLst>
            <pc:docMk/>
            <pc:sldMk cId="1380218524" sldId="576"/>
            <ac:spMk id="44" creationId="{CA0A6044-62EE-45CD-8E93-F1882C55EA03}"/>
          </ac:spMkLst>
        </pc:spChg>
        <pc:spChg chg="mod">
          <ac:chgData name="Ofir Gerbi" userId="144fd1d6-9023-4717-ba4b-343401a376ce" providerId="ADAL" clId="{7BFD29B5-0CBC-4F6C-AD95-4B956DAE2FA4}" dt="2021-12-23T16:10:13.515" v="1186" actId="207"/>
          <ac:spMkLst>
            <pc:docMk/>
            <pc:sldMk cId="1380218524" sldId="576"/>
            <ac:spMk id="48" creationId="{7059C829-BD35-43DC-9D77-412C079A3AFB}"/>
          </ac:spMkLst>
        </pc:spChg>
        <pc:spChg chg="mod">
          <ac:chgData name="Ofir Gerbi" userId="144fd1d6-9023-4717-ba4b-343401a376ce" providerId="ADAL" clId="{7BFD29B5-0CBC-4F6C-AD95-4B956DAE2FA4}" dt="2021-12-23T16:28:21.581" v="1395"/>
          <ac:spMkLst>
            <pc:docMk/>
            <pc:sldMk cId="1380218524" sldId="576"/>
            <ac:spMk id="49" creationId="{AF620A6F-0E2B-4F77-83FE-1C69E3655E46}"/>
          </ac:spMkLst>
        </pc:spChg>
        <pc:spChg chg="mod">
          <ac:chgData name="Ofir Gerbi" userId="144fd1d6-9023-4717-ba4b-343401a376ce" providerId="ADAL" clId="{7BFD29B5-0CBC-4F6C-AD95-4B956DAE2FA4}" dt="2021-12-23T16:28:21.581" v="1395"/>
          <ac:spMkLst>
            <pc:docMk/>
            <pc:sldMk cId="1380218524" sldId="576"/>
            <ac:spMk id="52" creationId="{9B0BC0CB-BAE3-4772-B8AE-A14D356C4A5B}"/>
          </ac:spMkLst>
        </pc:spChg>
        <pc:spChg chg="del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91" creationId="{E265854F-AEF4-4FF2-AC3C-167E5D49A215}"/>
          </ac:spMkLst>
        </pc:spChg>
        <pc:spChg chg="del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92" creationId="{86644331-B0AE-4584-8855-8EC7368B0379}"/>
          </ac:spMkLst>
        </pc:spChg>
        <pc:spChg chg="del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95" creationId="{AEADBBE1-6CC5-4AD6-A749-EF173BC7C650}"/>
          </ac:spMkLst>
        </pc:spChg>
        <pc:spChg chg="del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96" creationId="{88ECB45B-9C4B-4911-B4EB-916C7C7C7CD3}"/>
          </ac:spMkLst>
        </pc:spChg>
        <pc:spChg chg="del mod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97" creationId="{62FF8C35-C7EE-4001-84EC-24715ECEF6F1}"/>
          </ac:spMkLst>
        </pc:spChg>
        <pc:spChg chg="del">
          <ac:chgData name="Ofir Gerbi" userId="144fd1d6-9023-4717-ba4b-343401a376ce" providerId="ADAL" clId="{7BFD29B5-0CBC-4F6C-AD95-4B956DAE2FA4}" dt="2021-12-23T16:20:49.298" v="1305" actId="478"/>
          <ac:spMkLst>
            <pc:docMk/>
            <pc:sldMk cId="1380218524" sldId="576"/>
            <ac:spMk id="98" creationId="{3BB2E99B-6B00-4A51-9CE4-1D7C1426A0BD}"/>
          </ac:spMkLst>
        </pc:spChg>
        <pc:spChg chg="mod">
          <ac:chgData name="Ofir Gerbi" userId="144fd1d6-9023-4717-ba4b-343401a376ce" providerId="ADAL" clId="{7BFD29B5-0CBC-4F6C-AD95-4B956DAE2FA4}" dt="2021-12-23T16:15:43.111" v="1255" actId="1076"/>
          <ac:spMkLst>
            <pc:docMk/>
            <pc:sldMk cId="1380218524" sldId="576"/>
            <ac:spMk id="99" creationId="{658D4B9C-326E-407F-9BDF-1E41E34F2884}"/>
          </ac:spMkLst>
        </pc:spChg>
        <pc:spChg chg="del mod">
          <ac:chgData name="Ofir Gerbi" userId="144fd1d6-9023-4717-ba4b-343401a376ce" providerId="ADAL" clId="{7BFD29B5-0CBC-4F6C-AD95-4B956DAE2FA4}" dt="2021-12-23T16:10:26.040" v="1190"/>
          <ac:spMkLst>
            <pc:docMk/>
            <pc:sldMk cId="1380218524" sldId="576"/>
            <ac:spMk id="100" creationId="{18010C5D-A42C-40C1-971D-BDBC8CDA9010}"/>
          </ac:spMkLst>
        </pc:spChg>
        <pc:grpChg chg="del">
          <ac:chgData name="Ofir Gerbi" userId="144fd1d6-9023-4717-ba4b-343401a376ce" providerId="ADAL" clId="{7BFD29B5-0CBC-4F6C-AD95-4B956DAE2FA4}" dt="2021-12-23T16:14:36.272" v="1237" actId="478"/>
          <ac:grpSpMkLst>
            <pc:docMk/>
            <pc:sldMk cId="1380218524" sldId="576"/>
            <ac:grpSpMk id="3" creationId="{F1B5A50B-20BE-409D-AD08-CA82037C646A}"/>
          </ac:grpSpMkLst>
        </pc:grpChg>
        <pc:grpChg chg="add del mod">
          <ac:chgData name="Ofir Gerbi" userId="144fd1d6-9023-4717-ba4b-343401a376ce" providerId="ADAL" clId="{7BFD29B5-0CBC-4F6C-AD95-4B956DAE2FA4}" dt="2021-12-23T16:28:20.745" v="1394" actId="478"/>
          <ac:grpSpMkLst>
            <pc:docMk/>
            <pc:sldMk cId="1380218524" sldId="576"/>
            <ac:grpSpMk id="5" creationId="{CD3F71EC-DE23-4C85-85DF-1AC75F9FE10A}"/>
          </ac:grpSpMkLst>
        </pc:grpChg>
        <pc:grpChg chg="add del mod">
          <ac:chgData name="Ofir Gerbi" userId="144fd1d6-9023-4717-ba4b-343401a376ce" providerId="ADAL" clId="{7BFD29B5-0CBC-4F6C-AD95-4B956DAE2FA4}" dt="2021-12-23T16:28:20.745" v="1394" actId="478"/>
          <ac:grpSpMkLst>
            <pc:docMk/>
            <pc:sldMk cId="1380218524" sldId="576"/>
            <ac:grpSpMk id="6" creationId="{82D108F6-E393-4BF8-B378-17C6DDF70328}"/>
          </ac:grpSpMkLst>
        </pc:grpChg>
        <pc:grpChg chg="add del mod">
          <ac:chgData name="Ofir Gerbi" userId="144fd1d6-9023-4717-ba4b-343401a376ce" providerId="ADAL" clId="{7BFD29B5-0CBC-4F6C-AD95-4B956DAE2FA4}" dt="2021-12-23T16:28:20.745" v="1394" actId="478"/>
          <ac:grpSpMkLst>
            <pc:docMk/>
            <pc:sldMk cId="1380218524" sldId="576"/>
            <ac:grpSpMk id="8" creationId="{015D9053-2337-443A-A0D0-A784F47D7F5A}"/>
          </ac:grpSpMkLst>
        </pc:grpChg>
        <pc:grpChg chg="add del mod">
          <ac:chgData name="Ofir Gerbi" userId="144fd1d6-9023-4717-ba4b-343401a376ce" providerId="ADAL" clId="{7BFD29B5-0CBC-4F6C-AD95-4B956DAE2FA4}" dt="2021-12-23T16:28:20.745" v="1394" actId="478"/>
          <ac:grpSpMkLst>
            <pc:docMk/>
            <pc:sldMk cId="1380218524" sldId="576"/>
            <ac:grpSpMk id="10" creationId="{B86C1683-537A-4ACA-BF36-895A55CDEE62}"/>
          </ac:grpSpMkLst>
        </pc:grpChg>
        <pc:grpChg chg="add mod">
          <ac:chgData name="Ofir Gerbi" userId="144fd1d6-9023-4717-ba4b-343401a376ce" providerId="ADAL" clId="{7BFD29B5-0CBC-4F6C-AD95-4B956DAE2FA4}" dt="2021-12-23T16:28:21.581" v="1395"/>
          <ac:grpSpMkLst>
            <pc:docMk/>
            <pc:sldMk cId="1380218524" sldId="576"/>
            <ac:grpSpMk id="40" creationId="{F82F6A83-A865-4FF6-BB28-17E4D938B6AE}"/>
          </ac:grpSpMkLst>
        </pc:grpChg>
        <pc:grpChg chg="add mod">
          <ac:chgData name="Ofir Gerbi" userId="144fd1d6-9023-4717-ba4b-343401a376ce" providerId="ADAL" clId="{7BFD29B5-0CBC-4F6C-AD95-4B956DAE2FA4}" dt="2021-12-23T16:28:21.581" v="1395"/>
          <ac:grpSpMkLst>
            <pc:docMk/>
            <pc:sldMk cId="1380218524" sldId="576"/>
            <ac:grpSpMk id="43" creationId="{B0E67E67-9313-4EEC-B6B9-B39C574CFE29}"/>
          </ac:grpSpMkLst>
        </pc:grpChg>
        <pc:grpChg chg="add mod">
          <ac:chgData name="Ofir Gerbi" userId="144fd1d6-9023-4717-ba4b-343401a376ce" providerId="ADAL" clId="{7BFD29B5-0CBC-4F6C-AD95-4B956DAE2FA4}" dt="2021-12-23T16:28:21.581" v="1395"/>
          <ac:grpSpMkLst>
            <pc:docMk/>
            <pc:sldMk cId="1380218524" sldId="576"/>
            <ac:grpSpMk id="46" creationId="{BE1D89EF-8B0B-40C5-AF4A-6AE8AB16270E}"/>
          </ac:grpSpMkLst>
        </pc:grpChg>
        <pc:grpChg chg="add mod">
          <ac:chgData name="Ofir Gerbi" userId="144fd1d6-9023-4717-ba4b-343401a376ce" providerId="ADAL" clId="{7BFD29B5-0CBC-4F6C-AD95-4B956DAE2FA4}" dt="2021-12-23T16:28:21.581" v="1395"/>
          <ac:grpSpMkLst>
            <pc:docMk/>
            <pc:sldMk cId="1380218524" sldId="576"/>
            <ac:grpSpMk id="51" creationId="{A6547858-3770-493A-A154-235B979DA8BA}"/>
          </ac:grpSpMkLst>
        </pc:grpChg>
        <pc:grpChg chg="del">
          <ac:chgData name="Ofir Gerbi" userId="144fd1d6-9023-4717-ba4b-343401a376ce" providerId="ADAL" clId="{7BFD29B5-0CBC-4F6C-AD95-4B956DAE2FA4}" dt="2021-12-23T16:14:37.322" v="1238" actId="478"/>
          <ac:grpSpMkLst>
            <pc:docMk/>
            <pc:sldMk cId="1380218524" sldId="576"/>
            <ac:grpSpMk id="66" creationId="{755D39DC-E78D-44FF-AE4B-87B6FC2B1A05}"/>
          </ac:grpSpMkLst>
        </pc:grpChg>
        <pc:grpChg chg="del">
          <ac:chgData name="Ofir Gerbi" userId="144fd1d6-9023-4717-ba4b-343401a376ce" providerId="ADAL" clId="{7BFD29B5-0CBC-4F6C-AD95-4B956DAE2FA4}" dt="2021-12-23T16:14:47.453" v="1241" actId="478"/>
          <ac:grpSpMkLst>
            <pc:docMk/>
            <pc:sldMk cId="1380218524" sldId="576"/>
            <ac:grpSpMk id="71" creationId="{FA150E38-DDC0-4658-AA6F-3F6480C54E92}"/>
          </ac:grpSpMkLst>
        </pc:grpChg>
        <pc:grpChg chg="del">
          <ac:chgData name="Ofir Gerbi" userId="144fd1d6-9023-4717-ba4b-343401a376ce" providerId="ADAL" clId="{7BFD29B5-0CBC-4F6C-AD95-4B956DAE2FA4}" dt="2021-12-23T16:14:40.916" v="1239" actId="478"/>
          <ac:grpSpMkLst>
            <pc:docMk/>
            <pc:sldMk cId="1380218524" sldId="576"/>
            <ac:grpSpMk id="83" creationId="{BB44CBAE-EE3A-449F-8739-0F875DFAF4B6}"/>
          </ac:grpSpMkLst>
        </pc:grpChg>
        <pc:picChg chg="mod">
          <ac:chgData name="Ofir Gerbi" userId="144fd1d6-9023-4717-ba4b-343401a376ce" providerId="ADAL" clId="{7BFD29B5-0CBC-4F6C-AD95-4B956DAE2FA4}" dt="2021-12-23T16:26:00.304" v="1347" actId="164"/>
          <ac:picMkLst>
            <pc:docMk/>
            <pc:sldMk cId="1380218524" sldId="576"/>
            <ac:picMk id="7" creationId="{5E45AE86-9536-4842-958C-BFB9D21DB7B5}"/>
          </ac:picMkLst>
        </pc:picChg>
        <pc:picChg chg="mod">
          <ac:chgData name="Ofir Gerbi" userId="144fd1d6-9023-4717-ba4b-343401a376ce" providerId="ADAL" clId="{7BFD29B5-0CBC-4F6C-AD95-4B956DAE2FA4}" dt="2021-12-23T16:25:54.420" v="1345" actId="164"/>
          <ac:picMkLst>
            <pc:docMk/>
            <pc:sldMk cId="1380218524" sldId="576"/>
            <ac:picMk id="9" creationId="{798BFC5C-FB2C-4489-AC7E-209AD010E714}"/>
          </ac:picMkLst>
        </pc:picChg>
        <pc:picChg chg="mod">
          <ac:chgData name="Ofir Gerbi" userId="144fd1d6-9023-4717-ba4b-343401a376ce" providerId="ADAL" clId="{7BFD29B5-0CBC-4F6C-AD95-4B956DAE2FA4}" dt="2021-12-23T16:25:57.122" v="1346" actId="164"/>
          <ac:picMkLst>
            <pc:docMk/>
            <pc:sldMk cId="1380218524" sldId="576"/>
            <ac:picMk id="11" creationId="{354C075D-2FF3-4FE0-A589-A2878CA2B365}"/>
          </ac:picMkLst>
        </pc:picChg>
        <pc:picChg chg="mod">
          <ac:chgData name="Ofir Gerbi" userId="144fd1d6-9023-4717-ba4b-343401a376ce" providerId="ADAL" clId="{7BFD29B5-0CBC-4F6C-AD95-4B956DAE2FA4}" dt="2021-12-23T16:26:05.601" v="1351" actId="164"/>
          <ac:picMkLst>
            <pc:docMk/>
            <pc:sldMk cId="1380218524" sldId="576"/>
            <ac:picMk id="36" creationId="{6282EBAB-83CF-4F73-8BEC-B6D2BDA47711}"/>
          </ac:picMkLst>
        </pc:picChg>
        <pc:picChg chg="mod">
          <ac:chgData name="Ofir Gerbi" userId="144fd1d6-9023-4717-ba4b-343401a376ce" providerId="ADAL" clId="{7BFD29B5-0CBC-4F6C-AD95-4B956DAE2FA4}" dt="2021-12-23T16:28:21.581" v="1395"/>
          <ac:picMkLst>
            <pc:docMk/>
            <pc:sldMk cId="1380218524" sldId="576"/>
            <ac:picMk id="42" creationId="{91AEC239-CF94-4834-A9B1-1E4060EB48AD}"/>
          </ac:picMkLst>
        </pc:picChg>
        <pc:picChg chg="mod">
          <ac:chgData name="Ofir Gerbi" userId="144fd1d6-9023-4717-ba4b-343401a376ce" providerId="ADAL" clId="{7BFD29B5-0CBC-4F6C-AD95-4B956DAE2FA4}" dt="2021-12-23T16:28:21.581" v="1395"/>
          <ac:picMkLst>
            <pc:docMk/>
            <pc:sldMk cId="1380218524" sldId="576"/>
            <ac:picMk id="45" creationId="{5BCB3D0A-5EB3-43D2-B49A-2069AE6EA5DB}"/>
          </ac:picMkLst>
        </pc:picChg>
        <pc:picChg chg="mod">
          <ac:chgData name="Ofir Gerbi" userId="144fd1d6-9023-4717-ba4b-343401a376ce" providerId="ADAL" clId="{7BFD29B5-0CBC-4F6C-AD95-4B956DAE2FA4}" dt="2021-12-23T16:28:21.581" v="1395"/>
          <ac:picMkLst>
            <pc:docMk/>
            <pc:sldMk cId="1380218524" sldId="576"/>
            <ac:picMk id="50" creationId="{37FDD341-62F6-4400-825C-682AF555953D}"/>
          </ac:picMkLst>
        </pc:picChg>
        <pc:picChg chg="mod">
          <ac:chgData name="Ofir Gerbi" userId="144fd1d6-9023-4717-ba4b-343401a376ce" providerId="ADAL" clId="{7BFD29B5-0CBC-4F6C-AD95-4B956DAE2FA4}" dt="2021-12-23T16:28:21.581" v="1395"/>
          <ac:picMkLst>
            <pc:docMk/>
            <pc:sldMk cId="1380218524" sldId="576"/>
            <ac:picMk id="53" creationId="{70F667D0-5E02-4BB1-BD8D-F586B4F1E42A}"/>
          </ac:picMkLst>
        </pc:picChg>
      </pc:sldChg>
      <pc:sldChg chg="addSp delSp modSp add mod modTransition setBg delAnim">
        <pc:chgData name="Ofir Gerbi" userId="144fd1d6-9023-4717-ba4b-343401a376ce" providerId="ADAL" clId="{7BFD29B5-0CBC-4F6C-AD95-4B956DAE2FA4}" dt="2021-12-25T08:02:56.295" v="2209" actId="20577"/>
        <pc:sldMkLst>
          <pc:docMk/>
          <pc:sldMk cId="1265871142" sldId="577"/>
        </pc:sldMkLst>
        <pc:spChg chg="add del mod ord">
          <ac:chgData name="Ofir Gerbi" userId="144fd1d6-9023-4717-ba4b-343401a376ce" providerId="ADAL" clId="{7BFD29B5-0CBC-4F6C-AD95-4B956DAE2FA4}" dt="2021-12-23T16:27:41.605" v="1380" actId="478"/>
          <ac:spMkLst>
            <pc:docMk/>
            <pc:sldMk cId="1265871142" sldId="577"/>
            <ac:spMk id="4" creationId="{F68473AF-26E6-4C9D-BB81-32872C6E5EB9}"/>
          </ac:spMkLst>
        </pc:spChg>
        <pc:spChg chg="mod">
          <ac:chgData name="Ofir Gerbi" userId="144fd1d6-9023-4717-ba4b-343401a376ce" providerId="ADAL" clId="{7BFD29B5-0CBC-4F6C-AD95-4B956DAE2FA4}" dt="2021-12-24T10:21:34.656" v="2011"/>
          <ac:spMkLst>
            <pc:docMk/>
            <pc:sldMk cId="1265871142" sldId="577"/>
            <ac:spMk id="17" creationId="{F1F6F306-C0BB-4A9B-95C0-3E6E6B0C232D}"/>
          </ac:spMkLst>
        </pc:spChg>
        <pc:spChg chg="mod">
          <ac:chgData name="Ofir Gerbi" userId="144fd1d6-9023-4717-ba4b-343401a376ce" providerId="ADAL" clId="{7BFD29B5-0CBC-4F6C-AD95-4B956DAE2FA4}" dt="2021-12-23T16:27:53.471" v="1385"/>
          <ac:spMkLst>
            <pc:docMk/>
            <pc:sldMk cId="1265871142" sldId="577"/>
            <ac:spMk id="21" creationId="{C5CE2135-03A7-48DD-B0BF-483E90A7B0F0}"/>
          </ac:spMkLst>
        </pc:spChg>
        <pc:spChg chg="mod">
          <ac:chgData name="Ofir Gerbi" userId="144fd1d6-9023-4717-ba4b-343401a376ce" providerId="ADAL" clId="{7BFD29B5-0CBC-4F6C-AD95-4B956DAE2FA4}" dt="2021-12-23T17:02:06.343" v="1655"/>
          <ac:spMkLst>
            <pc:docMk/>
            <pc:sldMk cId="1265871142" sldId="577"/>
            <ac:spMk id="24" creationId="{9C0D32B8-04C1-4CAC-9372-8997E71B0687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26" creationId="{0914EF72-F687-4476-BD39-7C37A15A3638}"/>
          </ac:spMkLst>
        </pc:spChg>
        <pc:spChg chg="mod">
          <ac:chgData name="Ofir Gerbi" userId="144fd1d6-9023-4717-ba4b-343401a376ce" providerId="ADAL" clId="{7BFD29B5-0CBC-4F6C-AD95-4B956DAE2FA4}" dt="2021-12-24T10:21:34.656" v="2011"/>
          <ac:spMkLst>
            <pc:docMk/>
            <pc:sldMk cId="1265871142" sldId="577"/>
            <ac:spMk id="26" creationId="{140B9F05-6586-4C9E-B7C9-290DC0E98581}"/>
          </ac:spMkLst>
        </pc:spChg>
        <pc:spChg chg="del">
          <ac:chgData name="Ofir Gerbi" userId="144fd1d6-9023-4717-ba4b-343401a376ce" providerId="ADAL" clId="{7BFD29B5-0CBC-4F6C-AD95-4B956DAE2FA4}" dt="2021-12-23T16:18:17.618" v="1279" actId="478"/>
          <ac:spMkLst>
            <pc:docMk/>
            <pc:sldMk cId="1265871142" sldId="577"/>
            <ac:spMk id="28" creationId="{579EA666-E7F7-45A6-A9E8-D6950DC160FE}"/>
          </ac:spMkLst>
        </pc:spChg>
        <pc:spChg chg="add del mod">
          <ac:chgData name="Ofir Gerbi" userId="144fd1d6-9023-4717-ba4b-343401a376ce" providerId="ADAL" clId="{7BFD29B5-0CBC-4F6C-AD95-4B956DAE2FA4}" dt="2021-12-25T08:01:27.361" v="2162" actId="21"/>
          <ac:spMkLst>
            <pc:docMk/>
            <pc:sldMk cId="1265871142" sldId="577"/>
            <ac:spMk id="28" creationId="{D4081E4A-D194-42BF-8BF3-5C434BE75DE4}"/>
          </ac:spMkLst>
        </pc:spChg>
        <pc:spChg chg="del mod">
          <ac:chgData name="Ofir Gerbi" userId="144fd1d6-9023-4717-ba4b-343401a376ce" providerId="ADAL" clId="{7BFD29B5-0CBC-4F6C-AD95-4B956DAE2FA4}" dt="2021-12-25T08:01:49.858" v="2170"/>
          <ac:spMkLst>
            <pc:docMk/>
            <pc:sldMk cId="1265871142" sldId="577"/>
            <ac:spMk id="29" creationId="{DF14FCED-41A1-4707-807D-A69E7828306C}"/>
          </ac:spMkLst>
        </pc:spChg>
        <pc:spChg chg="mod">
          <ac:chgData name="Ofir Gerbi" userId="144fd1d6-9023-4717-ba4b-343401a376ce" providerId="ADAL" clId="{7BFD29B5-0CBC-4F6C-AD95-4B956DAE2FA4}" dt="2021-12-23T16:27:42.299" v="1381"/>
          <ac:spMkLst>
            <pc:docMk/>
            <pc:sldMk cId="1265871142" sldId="577"/>
            <ac:spMk id="30" creationId="{172ECBA6-B0BE-4A76-B808-0709D54209A5}"/>
          </ac:spMkLst>
        </pc:spChg>
        <pc:spChg chg="add mod">
          <ac:chgData name="Ofir Gerbi" userId="144fd1d6-9023-4717-ba4b-343401a376ce" providerId="ADAL" clId="{7BFD29B5-0CBC-4F6C-AD95-4B956DAE2FA4}" dt="2021-12-25T08:02:56.295" v="2209" actId="20577"/>
          <ac:spMkLst>
            <pc:docMk/>
            <pc:sldMk cId="1265871142" sldId="577"/>
            <ac:spMk id="31" creationId="{1C163E14-768E-438C-A14C-806A4F7CC4E5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31" creationId="{FA11D799-CE8B-43F6-BC18-852D379BC3AB}"/>
          </ac:spMkLst>
        </pc:spChg>
        <pc:spChg chg="mod">
          <ac:chgData name="Ofir Gerbi" userId="144fd1d6-9023-4717-ba4b-343401a376ce" providerId="ADAL" clId="{7BFD29B5-0CBC-4F6C-AD95-4B956DAE2FA4}" dt="2021-12-23T16:27:42.299" v="1381"/>
          <ac:spMkLst>
            <pc:docMk/>
            <pc:sldMk cId="1265871142" sldId="577"/>
            <ac:spMk id="34" creationId="{E6FC7BEF-9CBE-499D-9C8A-9EC1519FA4E4}"/>
          </ac:spMkLst>
        </pc:spChg>
        <pc:spChg chg="add del mod">
          <ac:chgData name="Ofir Gerbi" userId="144fd1d6-9023-4717-ba4b-343401a376ce" providerId="ADAL" clId="{7BFD29B5-0CBC-4F6C-AD95-4B956DAE2FA4}" dt="2021-12-23T16:43:03.006" v="1564"/>
          <ac:spMkLst>
            <pc:docMk/>
            <pc:sldMk cId="1265871142" sldId="577"/>
            <ac:spMk id="37" creationId="{3A460DC7-8339-4442-AC46-39E84370FF79}"/>
          </ac:spMkLst>
        </pc:spChg>
        <pc:spChg chg="add mod">
          <ac:chgData name="Ofir Gerbi" userId="144fd1d6-9023-4717-ba4b-343401a376ce" providerId="ADAL" clId="{7BFD29B5-0CBC-4F6C-AD95-4B956DAE2FA4}" dt="2021-12-23T17:03:54.319" v="1680" actId="207"/>
          <ac:spMkLst>
            <pc:docMk/>
            <pc:sldMk cId="1265871142" sldId="577"/>
            <ac:spMk id="38" creationId="{27C138B6-644B-447E-9A0E-5A584EE57601}"/>
          </ac:spMkLst>
        </pc:spChg>
        <pc:spChg chg="mod">
          <ac:chgData name="Ofir Gerbi" userId="144fd1d6-9023-4717-ba4b-343401a376ce" providerId="ADAL" clId="{7BFD29B5-0CBC-4F6C-AD95-4B956DAE2FA4}" dt="2021-12-23T16:44:17.800" v="1598"/>
          <ac:spMkLst>
            <pc:docMk/>
            <pc:sldMk cId="1265871142" sldId="577"/>
            <ac:spMk id="40" creationId="{AC61411A-C8BF-4F6B-AD08-8AB26B41ED91}"/>
          </ac:spMkLst>
        </pc:spChg>
        <pc:spChg chg="mod">
          <ac:chgData name="Ofir Gerbi" userId="144fd1d6-9023-4717-ba4b-343401a376ce" providerId="ADAL" clId="{7BFD29B5-0CBC-4F6C-AD95-4B956DAE2FA4}" dt="2021-12-23T16:44:17.800" v="1598"/>
          <ac:spMkLst>
            <pc:docMk/>
            <pc:sldMk cId="1265871142" sldId="577"/>
            <ac:spMk id="43" creationId="{88B3D289-5945-453E-82BE-5DCB90FC676B}"/>
          </ac:spMkLst>
        </pc:spChg>
        <pc:spChg chg="mod">
          <ac:chgData name="Ofir Gerbi" userId="144fd1d6-9023-4717-ba4b-343401a376ce" providerId="ADAL" clId="{7BFD29B5-0CBC-4F6C-AD95-4B956DAE2FA4}" dt="2021-12-23T16:44:17.800" v="1598"/>
          <ac:spMkLst>
            <pc:docMk/>
            <pc:sldMk cId="1265871142" sldId="577"/>
            <ac:spMk id="46" creationId="{74537B0F-2DE6-437A-B904-6C6619DDDBC5}"/>
          </ac:spMkLst>
        </pc:spChg>
        <pc:spChg chg="mod">
          <ac:chgData name="Ofir Gerbi" userId="144fd1d6-9023-4717-ba4b-343401a376ce" providerId="ADAL" clId="{7BFD29B5-0CBC-4F6C-AD95-4B956DAE2FA4}" dt="2021-12-23T16:44:17.800" v="1598"/>
          <ac:spMkLst>
            <pc:docMk/>
            <pc:sldMk cId="1265871142" sldId="577"/>
            <ac:spMk id="49" creationId="{2B8098E5-1B9E-4BA7-AE8D-66A6CA37CE2E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91" creationId="{E265854F-AEF4-4FF2-AC3C-167E5D49A215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92" creationId="{86644331-B0AE-4584-8855-8EC7368B0379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95" creationId="{AEADBBE1-6CC5-4AD6-A749-EF173BC7C650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96" creationId="{88ECB45B-9C4B-4911-B4EB-916C7C7C7CD3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97" creationId="{62FF8C35-C7EE-4001-84EC-24715ECEF6F1}"/>
          </ac:spMkLst>
        </pc:spChg>
        <pc:spChg chg="del">
          <ac:chgData name="Ofir Gerbi" userId="144fd1d6-9023-4717-ba4b-343401a376ce" providerId="ADAL" clId="{7BFD29B5-0CBC-4F6C-AD95-4B956DAE2FA4}" dt="2021-12-23T16:19:43.283" v="1304" actId="478"/>
          <ac:spMkLst>
            <pc:docMk/>
            <pc:sldMk cId="1265871142" sldId="577"/>
            <ac:spMk id="98" creationId="{3BB2E99B-6B00-4A51-9CE4-1D7C1426A0BD}"/>
          </ac:spMkLst>
        </pc:spChg>
        <pc:spChg chg="add del mod">
          <ac:chgData name="Ofir Gerbi" userId="144fd1d6-9023-4717-ba4b-343401a376ce" providerId="ADAL" clId="{7BFD29B5-0CBC-4F6C-AD95-4B956DAE2FA4}" dt="2021-12-23T16:43:10.618" v="1569" actId="478"/>
          <ac:spMkLst>
            <pc:docMk/>
            <pc:sldMk cId="1265871142" sldId="577"/>
            <ac:spMk id="99" creationId="{658D4B9C-326E-407F-9BDF-1E41E34F2884}"/>
          </ac:spMkLst>
        </pc:spChg>
        <pc:grpChg chg="add mod">
          <ac:chgData name="Ofir Gerbi" userId="144fd1d6-9023-4717-ba4b-343401a376ce" providerId="ADAL" clId="{7BFD29B5-0CBC-4F6C-AD95-4B956DAE2FA4}" dt="2021-12-24T10:21:34.656" v="2011"/>
          <ac:grpSpMkLst>
            <pc:docMk/>
            <pc:sldMk cId="1265871142" sldId="577"/>
            <ac:grpSpMk id="16" creationId="{840C9919-0470-4E97-A8D4-8A5C414F79D4}"/>
          </ac:grpSpMkLst>
        </pc:grpChg>
        <pc:grpChg chg="mod">
          <ac:chgData name="Ofir Gerbi" userId="144fd1d6-9023-4717-ba4b-343401a376ce" providerId="ADAL" clId="{7BFD29B5-0CBC-4F6C-AD95-4B956DAE2FA4}" dt="2021-12-24T10:21:34.656" v="2011"/>
          <ac:grpSpMkLst>
            <pc:docMk/>
            <pc:sldMk cId="1265871142" sldId="577"/>
            <ac:grpSpMk id="18" creationId="{1778A8F6-A1BC-4B82-AC6B-B92839E6EDAA}"/>
          </ac:grpSpMkLst>
        </pc:grpChg>
        <pc:grpChg chg="add mod">
          <ac:chgData name="Ofir Gerbi" userId="144fd1d6-9023-4717-ba4b-343401a376ce" providerId="ADAL" clId="{7BFD29B5-0CBC-4F6C-AD95-4B956DAE2FA4}" dt="2021-12-23T16:44:25.821" v="1599" actId="1076"/>
          <ac:grpSpMkLst>
            <pc:docMk/>
            <pc:sldMk cId="1265871142" sldId="577"/>
            <ac:grpSpMk id="20" creationId="{2CC6A3B0-7CF8-4D48-B8AE-4B3F37FDAD30}"/>
          </ac:grpSpMkLst>
        </pc:grpChg>
        <pc:grpChg chg="add mod">
          <ac:chgData name="Ofir Gerbi" userId="144fd1d6-9023-4717-ba4b-343401a376ce" providerId="ADAL" clId="{7BFD29B5-0CBC-4F6C-AD95-4B956DAE2FA4}" dt="2021-12-23T16:44:25.821" v="1599" actId="1076"/>
          <ac:grpSpMkLst>
            <pc:docMk/>
            <pc:sldMk cId="1265871142" sldId="577"/>
            <ac:grpSpMk id="23" creationId="{B813A7A7-9324-4717-AB5D-4A99113BE215}"/>
          </ac:grpSpMkLst>
        </pc:grpChg>
        <pc:grpChg chg="add mod">
          <ac:chgData name="Ofir Gerbi" userId="144fd1d6-9023-4717-ba4b-343401a376ce" providerId="ADAL" clId="{7BFD29B5-0CBC-4F6C-AD95-4B956DAE2FA4}" dt="2021-12-23T16:44:25.821" v="1599" actId="1076"/>
          <ac:grpSpMkLst>
            <pc:docMk/>
            <pc:sldMk cId="1265871142" sldId="577"/>
            <ac:grpSpMk id="27" creationId="{F3BE6CDF-6D52-495B-8213-5ACF158B1CDC}"/>
          </ac:grpSpMkLst>
        </pc:grpChg>
        <pc:grpChg chg="add mod">
          <ac:chgData name="Ofir Gerbi" userId="144fd1d6-9023-4717-ba4b-343401a376ce" providerId="ADAL" clId="{7BFD29B5-0CBC-4F6C-AD95-4B956DAE2FA4}" dt="2021-12-23T16:44:25.821" v="1599" actId="1076"/>
          <ac:grpSpMkLst>
            <pc:docMk/>
            <pc:sldMk cId="1265871142" sldId="577"/>
            <ac:grpSpMk id="33" creationId="{C380E7FF-1B23-430F-983A-0494F5E94A01}"/>
          </ac:grpSpMkLst>
        </pc:grpChg>
        <pc:grpChg chg="add del mod">
          <ac:chgData name="Ofir Gerbi" userId="144fd1d6-9023-4717-ba4b-343401a376ce" providerId="ADAL" clId="{7BFD29B5-0CBC-4F6C-AD95-4B956DAE2FA4}" dt="2021-12-23T16:44:28.407" v="1600" actId="478"/>
          <ac:grpSpMkLst>
            <pc:docMk/>
            <pc:sldMk cId="1265871142" sldId="577"/>
            <ac:grpSpMk id="39" creationId="{FD09C3DF-492D-49B6-AF76-D46BE1F3D04F}"/>
          </ac:grpSpMkLst>
        </pc:grpChg>
        <pc:grpChg chg="add del mod">
          <ac:chgData name="Ofir Gerbi" userId="144fd1d6-9023-4717-ba4b-343401a376ce" providerId="ADAL" clId="{7BFD29B5-0CBC-4F6C-AD95-4B956DAE2FA4}" dt="2021-12-23T16:44:28.407" v="1600" actId="478"/>
          <ac:grpSpMkLst>
            <pc:docMk/>
            <pc:sldMk cId="1265871142" sldId="577"/>
            <ac:grpSpMk id="42" creationId="{A7852920-D932-4789-864B-DFBF83BBDA49}"/>
          </ac:grpSpMkLst>
        </pc:grpChg>
        <pc:grpChg chg="add del mod">
          <ac:chgData name="Ofir Gerbi" userId="144fd1d6-9023-4717-ba4b-343401a376ce" providerId="ADAL" clId="{7BFD29B5-0CBC-4F6C-AD95-4B956DAE2FA4}" dt="2021-12-23T16:44:28.407" v="1600" actId="478"/>
          <ac:grpSpMkLst>
            <pc:docMk/>
            <pc:sldMk cId="1265871142" sldId="577"/>
            <ac:grpSpMk id="45" creationId="{9FBD131A-3AB9-4A1F-B9B8-D928676937CD}"/>
          </ac:grpSpMkLst>
        </pc:grpChg>
        <pc:grpChg chg="add del mod">
          <ac:chgData name="Ofir Gerbi" userId="144fd1d6-9023-4717-ba4b-343401a376ce" providerId="ADAL" clId="{7BFD29B5-0CBC-4F6C-AD95-4B956DAE2FA4}" dt="2021-12-23T16:44:28.407" v="1600" actId="478"/>
          <ac:grpSpMkLst>
            <pc:docMk/>
            <pc:sldMk cId="1265871142" sldId="577"/>
            <ac:grpSpMk id="48" creationId="{ED72848B-06F9-4879-B3D1-8AFD8CE80F2B}"/>
          </ac:grpSpMkLst>
        </pc:grpChg>
        <pc:picChg chg="add del mod">
          <ac:chgData name="Ofir Gerbi" userId="144fd1d6-9023-4717-ba4b-343401a376ce" providerId="ADAL" clId="{7BFD29B5-0CBC-4F6C-AD95-4B956DAE2FA4}" dt="2021-12-23T16:27:41.605" v="1380" actId="478"/>
          <ac:picMkLst>
            <pc:docMk/>
            <pc:sldMk cId="1265871142" sldId="577"/>
            <ac:picMk id="3" creationId="{5FE24C6D-D0A4-44D6-B594-681A7B910073}"/>
          </ac:picMkLst>
        </pc:picChg>
        <pc:picChg chg="del mod">
          <ac:chgData name="Ofir Gerbi" userId="144fd1d6-9023-4717-ba4b-343401a376ce" providerId="ADAL" clId="{7BFD29B5-0CBC-4F6C-AD95-4B956DAE2FA4}" dt="2021-12-23T16:27:41.605" v="1380" actId="478"/>
          <ac:picMkLst>
            <pc:docMk/>
            <pc:sldMk cId="1265871142" sldId="577"/>
            <ac:picMk id="7" creationId="{5E45AE86-9536-4842-958C-BFB9D21DB7B5}"/>
          </ac:picMkLst>
        </pc:picChg>
        <pc:picChg chg="del">
          <ac:chgData name="Ofir Gerbi" userId="144fd1d6-9023-4717-ba4b-343401a376ce" providerId="ADAL" clId="{7BFD29B5-0CBC-4F6C-AD95-4B956DAE2FA4}" dt="2021-12-23T16:27:41.605" v="1380" actId="478"/>
          <ac:picMkLst>
            <pc:docMk/>
            <pc:sldMk cId="1265871142" sldId="577"/>
            <ac:picMk id="9" creationId="{798BFC5C-FB2C-4489-AC7E-209AD010E714}"/>
          </ac:picMkLst>
        </pc:picChg>
        <pc:picChg chg="del">
          <ac:chgData name="Ofir Gerbi" userId="144fd1d6-9023-4717-ba4b-343401a376ce" providerId="ADAL" clId="{7BFD29B5-0CBC-4F6C-AD95-4B956DAE2FA4}" dt="2021-12-23T16:27:41.605" v="1380" actId="478"/>
          <ac:picMkLst>
            <pc:docMk/>
            <pc:sldMk cId="1265871142" sldId="577"/>
            <ac:picMk id="11" creationId="{354C075D-2FF3-4FE0-A589-A2878CA2B365}"/>
          </ac:picMkLst>
        </pc:picChg>
        <pc:picChg chg="mod">
          <ac:chgData name="Ofir Gerbi" userId="144fd1d6-9023-4717-ba4b-343401a376ce" providerId="ADAL" clId="{7BFD29B5-0CBC-4F6C-AD95-4B956DAE2FA4}" dt="2021-12-24T10:21:34.656" v="2011"/>
          <ac:picMkLst>
            <pc:docMk/>
            <pc:sldMk cId="1265871142" sldId="577"/>
            <ac:picMk id="19" creationId="{4A4E064F-A4DE-4665-8F49-54C89D24A8DA}"/>
          </ac:picMkLst>
        </pc:picChg>
        <pc:picChg chg="mod">
          <ac:chgData name="Ofir Gerbi" userId="144fd1d6-9023-4717-ba4b-343401a376ce" providerId="ADAL" clId="{7BFD29B5-0CBC-4F6C-AD95-4B956DAE2FA4}" dt="2021-12-23T16:27:42.299" v="1381"/>
          <ac:picMkLst>
            <pc:docMk/>
            <pc:sldMk cId="1265871142" sldId="577"/>
            <ac:picMk id="22" creationId="{57AE874B-FC50-435C-8E54-BCD1F8CE7172}"/>
          </ac:picMkLst>
        </pc:picChg>
        <pc:picChg chg="mod">
          <ac:chgData name="Ofir Gerbi" userId="144fd1d6-9023-4717-ba4b-343401a376ce" providerId="ADAL" clId="{7BFD29B5-0CBC-4F6C-AD95-4B956DAE2FA4}" dt="2021-12-23T16:27:42.299" v="1381"/>
          <ac:picMkLst>
            <pc:docMk/>
            <pc:sldMk cId="1265871142" sldId="577"/>
            <ac:picMk id="25" creationId="{EF458C42-25DE-450A-ABF9-5764774FA2A5}"/>
          </ac:picMkLst>
        </pc:picChg>
        <pc:picChg chg="mod">
          <ac:chgData name="Ofir Gerbi" userId="144fd1d6-9023-4717-ba4b-343401a376ce" providerId="ADAL" clId="{7BFD29B5-0CBC-4F6C-AD95-4B956DAE2FA4}" dt="2021-12-23T16:27:42.299" v="1381"/>
          <ac:picMkLst>
            <pc:docMk/>
            <pc:sldMk cId="1265871142" sldId="577"/>
            <ac:picMk id="32" creationId="{D8113E90-ABE3-40DB-A7FE-EDE563E389D1}"/>
          </ac:picMkLst>
        </pc:picChg>
        <pc:picChg chg="mod">
          <ac:chgData name="Ofir Gerbi" userId="144fd1d6-9023-4717-ba4b-343401a376ce" providerId="ADAL" clId="{7BFD29B5-0CBC-4F6C-AD95-4B956DAE2FA4}" dt="2021-12-23T16:27:42.299" v="1381"/>
          <ac:picMkLst>
            <pc:docMk/>
            <pc:sldMk cId="1265871142" sldId="577"/>
            <ac:picMk id="35" creationId="{C55199BD-8D08-4DD9-B5BA-33C75B2B06B9}"/>
          </ac:picMkLst>
        </pc:picChg>
        <pc:picChg chg="del mod">
          <ac:chgData name="Ofir Gerbi" userId="144fd1d6-9023-4717-ba4b-343401a376ce" providerId="ADAL" clId="{7BFD29B5-0CBC-4F6C-AD95-4B956DAE2FA4}" dt="2021-12-23T16:17:53.035" v="1273" actId="478"/>
          <ac:picMkLst>
            <pc:docMk/>
            <pc:sldMk cId="1265871142" sldId="577"/>
            <ac:picMk id="36" creationId="{6282EBAB-83CF-4F73-8BEC-B6D2BDA47711}"/>
          </ac:picMkLst>
        </pc:picChg>
        <pc:picChg chg="mod">
          <ac:chgData name="Ofir Gerbi" userId="144fd1d6-9023-4717-ba4b-343401a376ce" providerId="ADAL" clId="{7BFD29B5-0CBC-4F6C-AD95-4B956DAE2FA4}" dt="2021-12-23T16:44:17.800" v="1598"/>
          <ac:picMkLst>
            <pc:docMk/>
            <pc:sldMk cId="1265871142" sldId="577"/>
            <ac:picMk id="41" creationId="{8D4C3D80-865F-4A03-8961-07DB2E4199F8}"/>
          </ac:picMkLst>
        </pc:picChg>
        <pc:picChg chg="mod">
          <ac:chgData name="Ofir Gerbi" userId="144fd1d6-9023-4717-ba4b-343401a376ce" providerId="ADAL" clId="{7BFD29B5-0CBC-4F6C-AD95-4B956DAE2FA4}" dt="2021-12-23T16:44:17.800" v="1598"/>
          <ac:picMkLst>
            <pc:docMk/>
            <pc:sldMk cId="1265871142" sldId="577"/>
            <ac:picMk id="44" creationId="{999AD9C6-71A2-4382-B42D-202F060632B4}"/>
          </ac:picMkLst>
        </pc:picChg>
        <pc:picChg chg="mod">
          <ac:chgData name="Ofir Gerbi" userId="144fd1d6-9023-4717-ba4b-343401a376ce" providerId="ADAL" clId="{7BFD29B5-0CBC-4F6C-AD95-4B956DAE2FA4}" dt="2021-12-23T16:44:17.800" v="1598"/>
          <ac:picMkLst>
            <pc:docMk/>
            <pc:sldMk cId="1265871142" sldId="577"/>
            <ac:picMk id="47" creationId="{65C2324F-0D73-43E4-B46F-EBBF62C53757}"/>
          </ac:picMkLst>
        </pc:picChg>
        <pc:picChg chg="mod">
          <ac:chgData name="Ofir Gerbi" userId="144fd1d6-9023-4717-ba4b-343401a376ce" providerId="ADAL" clId="{7BFD29B5-0CBC-4F6C-AD95-4B956DAE2FA4}" dt="2021-12-23T16:44:17.800" v="1598"/>
          <ac:picMkLst>
            <pc:docMk/>
            <pc:sldMk cId="1265871142" sldId="577"/>
            <ac:picMk id="50" creationId="{2ABC67E7-F1CE-4F8B-A05A-5CC51C7FBD8D}"/>
          </ac:picMkLst>
        </pc:picChg>
      </pc:sldChg>
      <pc:sldChg chg="addSp delSp modSp add mod modTransition setBg delAnim">
        <pc:chgData name="Ofir Gerbi" userId="144fd1d6-9023-4717-ba4b-343401a376ce" providerId="ADAL" clId="{7BFD29B5-0CBC-4F6C-AD95-4B956DAE2FA4}" dt="2021-12-25T08:02:30.392" v="2199"/>
        <pc:sldMkLst>
          <pc:docMk/>
          <pc:sldMk cId="3133322489" sldId="578"/>
        </pc:sldMkLst>
        <pc:spChg chg="mod">
          <ac:chgData name="Ofir Gerbi" userId="144fd1d6-9023-4717-ba4b-343401a376ce" providerId="ADAL" clId="{7BFD29B5-0CBC-4F6C-AD95-4B956DAE2FA4}" dt="2021-12-23T16:28:05.989" v="1389"/>
          <ac:spMkLst>
            <pc:docMk/>
            <pc:sldMk cId="3133322489" sldId="578"/>
            <ac:spMk id="17" creationId="{BBF8257D-D5E1-46C8-B97F-98A6C232407D}"/>
          </ac:spMkLst>
        </pc:spChg>
        <pc:spChg chg="mod">
          <ac:chgData name="Ofir Gerbi" userId="144fd1d6-9023-4717-ba4b-343401a376ce" providerId="ADAL" clId="{7BFD29B5-0CBC-4F6C-AD95-4B956DAE2FA4}" dt="2021-12-23T16:28:12.039" v="1391"/>
          <ac:spMkLst>
            <pc:docMk/>
            <pc:sldMk cId="3133322489" sldId="578"/>
            <ac:spMk id="20" creationId="{969BCA08-C64B-4FD7-BFBF-03DA0EDCA1AA}"/>
          </ac:spMkLst>
        </pc:spChg>
        <pc:spChg chg="mod">
          <ac:chgData name="Ofir Gerbi" userId="144fd1d6-9023-4717-ba4b-343401a376ce" providerId="ADAL" clId="{7BFD29B5-0CBC-4F6C-AD95-4B956DAE2FA4}" dt="2021-12-24T10:21:34.957" v="2012"/>
          <ac:spMkLst>
            <pc:docMk/>
            <pc:sldMk cId="3133322489" sldId="578"/>
            <ac:spMk id="23" creationId="{296D0CCB-95B7-473D-8B3F-E8263CACD942}"/>
          </ac:spMkLst>
        </pc:spChg>
        <pc:spChg chg="mod">
          <ac:chgData name="Ofir Gerbi" userId="144fd1d6-9023-4717-ba4b-343401a376ce" providerId="ADAL" clId="{7BFD29B5-0CBC-4F6C-AD95-4B956DAE2FA4}" dt="2021-12-23T16:28:05.989" v="1389"/>
          <ac:spMkLst>
            <pc:docMk/>
            <pc:sldMk cId="3133322489" sldId="578"/>
            <ac:spMk id="23" creationId="{FD4F13E2-BD4E-4AF1-9E18-B11B5C79E364}"/>
          </ac:spMkLst>
        </pc:spChg>
        <pc:spChg chg="del mod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26" creationId="{0914EF72-F687-4476-BD39-7C37A15A3638}"/>
          </ac:spMkLst>
        </pc:spChg>
        <pc:spChg chg="mod">
          <ac:chgData name="Ofir Gerbi" userId="144fd1d6-9023-4717-ba4b-343401a376ce" providerId="ADAL" clId="{7BFD29B5-0CBC-4F6C-AD95-4B956DAE2FA4}" dt="2021-12-24T10:21:34.957" v="2012"/>
          <ac:spMkLst>
            <pc:docMk/>
            <pc:sldMk cId="3133322489" sldId="578"/>
            <ac:spMk id="26" creationId="{0AA5368B-3921-444B-94C6-89E7A062F211}"/>
          </ac:spMkLst>
        </pc:spChg>
        <pc:spChg chg="add mod">
          <ac:chgData name="Ofir Gerbi" userId="144fd1d6-9023-4717-ba4b-343401a376ce" providerId="ADAL" clId="{7BFD29B5-0CBC-4F6C-AD95-4B956DAE2FA4}" dt="2021-12-25T08:02:28.628" v="2197" actId="20577"/>
          <ac:spMkLst>
            <pc:docMk/>
            <pc:sldMk cId="3133322489" sldId="578"/>
            <ac:spMk id="27" creationId="{74D02091-EC26-41C0-9249-CC9064C18CD8}"/>
          </ac:spMkLst>
        </pc:spChg>
        <pc:spChg chg="mod">
          <ac:chgData name="Ofir Gerbi" userId="144fd1d6-9023-4717-ba4b-343401a376ce" providerId="ADAL" clId="{7BFD29B5-0CBC-4F6C-AD95-4B956DAE2FA4}" dt="2021-12-23T16:28:16.010" v="1393"/>
          <ac:spMkLst>
            <pc:docMk/>
            <pc:sldMk cId="3133322489" sldId="578"/>
            <ac:spMk id="27" creationId="{CABE8D07-AC0C-46D8-A56A-4BFC832DC695}"/>
          </ac:spMkLst>
        </pc:spChg>
        <pc:spChg chg="del mod">
          <ac:chgData name="Ofir Gerbi" userId="144fd1d6-9023-4717-ba4b-343401a376ce" providerId="ADAL" clId="{7BFD29B5-0CBC-4F6C-AD95-4B956DAE2FA4}" dt="2021-12-25T08:02:30.392" v="2199"/>
          <ac:spMkLst>
            <pc:docMk/>
            <pc:sldMk cId="3133322489" sldId="578"/>
            <ac:spMk id="29" creationId="{DF14FCED-41A1-4707-807D-A69E7828306C}"/>
          </ac:spMkLst>
        </pc:spChg>
        <pc:spChg chg="del mod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31" creationId="{FA11D799-CE8B-43F6-BC18-852D379BC3AB}"/>
          </ac:spMkLst>
        </pc:spChg>
        <pc:spChg chg="mod">
          <ac:chgData name="Ofir Gerbi" userId="144fd1d6-9023-4717-ba4b-343401a376ce" providerId="ADAL" clId="{7BFD29B5-0CBC-4F6C-AD95-4B956DAE2FA4}" dt="2021-12-23T17:03:38.712" v="1677"/>
          <ac:spMkLst>
            <pc:docMk/>
            <pc:sldMk cId="3133322489" sldId="578"/>
            <ac:spMk id="32" creationId="{04FD5849-FEFE-4F02-8CA6-2E4DCE89B22E}"/>
          </ac:spMkLst>
        </pc:spChg>
        <pc:spChg chg="mod">
          <ac:chgData name="Ofir Gerbi" userId="144fd1d6-9023-4717-ba4b-343401a376ce" providerId="ADAL" clId="{7BFD29B5-0CBC-4F6C-AD95-4B956DAE2FA4}" dt="2021-12-23T16:29:12.222" v="1410"/>
          <ac:spMkLst>
            <pc:docMk/>
            <pc:sldMk cId="3133322489" sldId="578"/>
            <ac:spMk id="35" creationId="{004F26A1-3115-4748-AE8A-CCF3C497418F}"/>
          </ac:spMkLst>
        </pc:spChg>
        <pc:spChg chg="add del mod">
          <ac:chgData name="Ofir Gerbi" userId="144fd1d6-9023-4717-ba4b-343401a376ce" providerId="ADAL" clId="{7BFD29B5-0CBC-4F6C-AD95-4B956DAE2FA4}" dt="2021-12-23T16:43:17.917" v="1572"/>
          <ac:spMkLst>
            <pc:docMk/>
            <pc:sldMk cId="3133322489" sldId="578"/>
            <ac:spMk id="37" creationId="{A4B0B65C-F463-492F-AB61-080D720FF6B7}"/>
          </ac:spMkLst>
        </pc:spChg>
        <pc:spChg chg="add mod">
          <ac:chgData name="Ofir Gerbi" userId="144fd1d6-9023-4717-ba4b-343401a376ce" providerId="ADAL" clId="{7BFD29B5-0CBC-4F6C-AD95-4B956DAE2FA4}" dt="2021-12-23T17:04:03.695" v="1683" actId="207"/>
          <ac:spMkLst>
            <pc:docMk/>
            <pc:sldMk cId="3133322489" sldId="578"/>
            <ac:spMk id="38" creationId="{A5728D7E-FE82-4FCF-BD7B-55F9CC0DE89C}"/>
          </ac:spMkLst>
        </pc:spChg>
        <pc:spChg chg="mod">
          <ac:chgData name="Ofir Gerbi" userId="144fd1d6-9023-4717-ba4b-343401a376ce" providerId="ADAL" clId="{7BFD29B5-0CBC-4F6C-AD95-4B956DAE2FA4}" dt="2021-12-23T16:44:31.934" v="1601"/>
          <ac:spMkLst>
            <pc:docMk/>
            <pc:sldMk cId="3133322489" sldId="578"/>
            <ac:spMk id="40" creationId="{B44BD772-2B8A-4F47-9FE1-360D4D7CCA95}"/>
          </ac:spMkLst>
        </pc:spChg>
        <pc:spChg chg="mod">
          <ac:chgData name="Ofir Gerbi" userId="144fd1d6-9023-4717-ba4b-343401a376ce" providerId="ADAL" clId="{7BFD29B5-0CBC-4F6C-AD95-4B956DAE2FA4}" dt="2021-12-23T16:44:31.934" v="1601"/>
          <ac:spMkLst>
            <pc:docMk/>
            <pc:sldMk cId="3133322489" sldId="578"/>
            <ac:spMk id="43" creationId="{B42B7AEE-C20C-4315-AB19-CE904EF98E90}"/>
          </ac:spMkLst>
        </pc:spChg>
        <pc:spChg chg="mod">
          <ac:chgData name="Ofir Gerbi" userId="144fd1d6-9023-4717-ba4b-343401a376ce" providerId="ADAL" clId="{7BFD29B5-0CBC-4F6C-AD95-4B956DAE2FA4}" dt="2021-12-23T16:44:31.934" v="1601"/>
          <ac:spMkLst>
            <pc:docMk/>
            <pc:sldMk cId="3133322489" sldId="578"/>
            <ac:spMk id="46" creationId="{65469F11-D5CA-4C18-9926-3854B73D6755}"/>
          </ac:spMkLst>
        </pc:spChg>
        <pc:spChg chg="mod">
          <ac:chgData name="Ofir Gerbi" userId="144fd1d6-9023-4717-ba4b-343401a376ce" providerId="ADAL" clId="{7BFD29B5-0CBC-4F6C-AD95-4B956DAE2FA4}" dt="2021-12-23T16:44:31.934" v="1601"/>
          <ac:spMkLst>
            <pc:docMk/>
            <pc:sldMk cId="3133322489" sldId="578"/>
            <ac:spMk id="49" creationId="{B630D2CD-0CCC-4396-B5EE-6180657D44E3}"/>
          </ac:spMkLst>
        </pc:spChg>
        <pc:spChg chg="del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91" creationId="{E265854F-AEF4-4FF2-AC3C-167E5D49A215}"/>
          </ac:spMkLst>
        </pc:spChg>
        <pc:spChg chg="del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92" creationId="{86644331-B0AE-4584-8855-8EC7368B0379}"/>
          </ac:spMkLst>
        </pc:spChg>
        <pc:spChg chg="del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95" creationId="{AEADBBE1-6CC5-4AD6-A749-EF173BC7C650}"/>
          </ac:spMkLst>
        </pc:spChg>
        <pc:spChg chg="del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96" creationId="{88ECB45B-9C4B-4911-B4EB-916C7C7C7CD3}"/>
          </ac:spMkLst>
        </pc:spChg>
        <pc:spChg chg="del">
          <ac:chgData name="Ofir Gerbi" userId="144fd1d6-9023-4717-ba4b-343401a376ce" providerId="ADAL" clId="{7BFD29B5-0CBC-4F6C-AD95-4B956DAE2FA4}" dt="2021-12-23T16:19:37.789" v="1303" actId="478"/>
          <ac:spMkLst>
            <pc:docMk/>
            <pc:sldMk cId="3133322489" sldId="578"/>
            <ac:spMk id="97" creationId="{62FF8C35-C7EE-4001-84EC-24715ECEF6F1}"/>
          </ac:spMkLst>
        </pc:spChg>
        <pc:spChg chg="del">
          <ac:chgData name="Ofir Gerbi" userId="144fd1d6-9023-4717-ba4b-343401a376ce" providerId="ADAL" clId="{7BFD29B5-0CBC-4F6C-AD95-4B956DAE2FA4}" dt="2021-12-23T16:19:34.688" v="1302" actId="478"/>
          <ac:spMkLst>
            <pc:docMk/>
            <pc:sldMk cId="3133322489" sldId="578"/>
            <ac:spMk id="98" creationId="{3BB2E99B-6B00-4A51-9CE4-1D7C1426A0BD}"/>
          </ac:spMkLst>
        </pc:spChg>
        <pc:spChg chg="add del mod">
          <ac:chgData name="Ofir Gerbi" userId="144fd1d6-9023-4717-ba4b-343401a376ce" providerId="ADAL" clId="{7BFD29B5-0CBC-4F6C-AD95-4B956DAE2FA4}" dt="2021-12-23T16:43:23.923" v="1577" actId="478"/>
          <ac:spMkLst>
            <pc:docMk/>
            <pc:sldMk cId="3133322489" sldId="578"/>
            <ac:spMk id="99" creationId="{658D4B9C-326E-407F-9BDF-1E41E34F2884}"/>
          </ac:spMkLst>
        </pc:spChg>
        <pc:grpChg chg="add mod">
          <ac:chgData name="Ofir Gerbi" userId="144fd1d6-9023-4717-ba4b-343401a376ce" providerId="ADAL" clId="{7BFD29B5-0CBC-4F6C-AD95-4B956DAE2FA4}" dt="2021-12-23T16:44:38.803" v="1603" actId="1076"/>
          <ac:grpSpMkLst>
            <pc:docMk/>
            <pc:sldMk cId="3133322489" sldId="578"/>
            <ac:grpSpMk id="16" creationId="{ABA928FD-B08A-4192-9BBC-9318447C28A2}"/>
          </ac:grpSpMkLst>
        </pc:grpChg>
        <pc:grpChg chg="add mod">
          <ac:chgData name="Ofir Gerbi" userId="144fd1d6-9023-4717-ba4b-343401a376ce" providerId="ADAL" clId="{7BFD29B5-0CBC-4F6C-AD95-4B956DAE2FA4}" dt="2021-12-23T16:44:38.803" v="1603" actId="1076"/>
          <ac:grpSpMkLst>
            <pc:docMk/>
            <pc:sldMk cId="3133322489" sldId="578"/>
            <ac:grpSpMk id="19" creationId="{7D83C615-79E4-408D-A39C-E944BD16A87E}"/>
          </ac:grpSpMkLst>
        </pc:grpChg>
        <pc:grpChg chg="add del mod">
          <ac:chgData name="Ofir Gerbi" userId="144fd1d6-9023-4717-ba4b-343401a376ce" providerId="ADAL" clId="{7BFD29B5-0CBC-4F6C-AD95-4B956DAE2FA4}" dt="2021-12-23T16:29:01.603" v="1405" actId="478"/>
          <ac:grpSpMkLst>
            <pc:docMk/>
            <pc:sldMk cId="3133322489" sldId="578"/>
            <ac:grpSpMk id="22" creationId="{31AE749C-F31F-4093-84D1-80A05CE63C2D}"/>
          </ac:grpSpMkLst>
        </pc:grpChg>
        <pc:grpChg chg="add mod">
          <ac:chgData name="Ofir Gerbi" userId="144fd1d6-9023-4717-ba4b-343401a376ce" providerId="ADAL" clId="{7BFD29B5-0CBC-4F6C-AD95-4B956DAE2FA4}" dt="2021-12-24T10:21:34.957" v="2012"/>
          <ac:grpSpMkLst>
            <pc:docMk/>
            <pc:sldMk cId="3133322489" sldId="578"/>
            <ac:grpSpMk id="22" creationId="{3373C4E9-2A6D-4D83-8BEF-A947DC8D5F7C}"/>
          </ac:grpSpMkLst>
        </pc:grpChg>
        <pc:grpChg chg="mod">
          <ac:chgData name="Ofir Gerbi" userId="144fd1d6-9023-4717-ba4b-343401a376ce" providerId="ADAL" clId="{7BFD29B5-0CBC-4F6C-AD95-4B956DAE2FA4}" dt="2021-12-24T10:21:34.957" v="2012"/>
          <ac:grpSpMkLst>
            <pc:docMk/>
            <pc:sldMk cId="3133322489" sldId="578"/>
            <ac:grpSpMk id="24" creationId="{064AF405-6E33-4C9C-BC62-BAEED5D14B55}"/>
          </ac:grpSpMkLst>
        </pc:grpChg>
        <pc:grpChg chg="add del mod">
          <ac:chgData name="Ofir Gerbi" userId="144fd1d6-9023-4717-ba4b-343401a376ce" providerId="ADAL" clId="{7BFD29B5-0CBC-4F6C-AD95-4B956DAE2FA4}" dt="2021-12-23T16:29:01.603" v="1405" actId="478"/>
          <ac:grpSpMkLst>
            <pc:docMk/>
            <pc:sldMk cId="3133322489" sldId="578"/>
            <ac:grpSpMk id="25" creationId="{21EC8407-9A2B-454A-80EB-05FC3FC94BF7}"/>
          </ac:grpSpMkLst>
        </pc:grpChg>
        <pc:grpChg chg="add mod">
          <ac:chgData name="Ofir Gerbi" userId="144fd1d6-9023-4717-ba4b-343401a376ce" providerId="ADAL" clId="{7BFD29B5-0CBC-4F6C-AD95-4B956DAE2FA4}" dt="2021-12-23T16:44:38.803" v="1603" actId="1076"/>
          <ac:grpSpMkLst>
            <pc:docMk/>
            <pc:sldMk cId="3133322489" sldId="578"/>
            <ac:grpSpMk id="30" creationId="{C11CCABA-A5C7-45FE-B073-C510569B840C}"/>
          </ac:grpSpMkLst>
        </pc:grpChg>
        <pc:grpChg chg="add mod">
          <ac:chgData name="Ofir Gerbi" userId="144fd1d6-9023-4717-ba4b-343401a376ce" providerId="ADAL" clId="{7BFD29B5-0CBC-4F6C-AD95-4B956DAE2FA4}" dt="2021-12-23T16:44:38.803" v="1603" actId="1076"/>
          <ac:grpSpMkLst>
            <pc:docMk/>
            <pc:sldMk cId="3133322489" sldId="578"/>
            <ac:grpSpMk id="34" creationId="{A7B45525-3D39-4ECA-9709-7939E82D6AA7}"/>
          </ac:grpSpMkLst>
        </pc:grpChg>
        <pc:grpChg chg="add del mod">
          <ac:chgData name="Ofir Gerbi" userId="144fd1d6-9023-4717-ba4b-343401a376ce" providerId="ADAL" clId="{7BFD29B5-0CBC-4F6C-AD95-4B956DAE2FA4}" dt="2021-12-23T16:44:41.116" v="1604" actId="478"/>
          <ac:grpSpMkLst>
            <pc:docMk/>
            <pc:sldMk cId="3133322489" sldId="578"/>
            <ac:grpSpMk id="39" creationId="{7702280E-19F5-42BA-970E-C62C11E9E19A}"/>
          </ac:grpSpMkLst>
        </pc:grpChg>
        <pc:grpChg chg="add del mod">
          <ac:chgData name="Ofir Gerbi" userId="144fd1d6-9023-4717-ba4b-343401a376ce" providerId="ADAL" clId="{7BFD29B5-0CBC-4F6C-AD95-4B956DAE2FA4}" dt="2021-12-23T16:44:41.116" v="1604" actId="478"/>
          <ac:grpSpMkLst>
            <pc:docMk/>
            <pc:sldMk cId="3133322489" sldId="578"/>
            <ac:grpSpMk id="42" creationId="{BE57E89D-76A2-4214-9618-334ED8736C3A}"/>
          </ac:grpSpMkLst>
        </pc:grpChg>
        <pc:grpChg chg="add del mod">
          <ac:chgData name="Ofir Gerbi" userId="144fd1d6-9023-4717-ba4b-343401a376ce" providerId="ADAL" clId="{7BFD29B5-0CBC-4F6C-AD95-4B956DAE2FA4}" dt="2021-12-23T16:44:41.116" v="1604" actId="478"/>
          <ac:grpSpMkLst>
            <pc:docMk/>
            <pc:sldMk cId="3133322489" sldId="578"/>
            <ac:grpSpMk id="45" creationId="{5F7D7672-5C66-4723-9436-A72695992AA7}"/>
          </ac:grpSpMkLst>
        </pc:grpChg>
        <pc:grpChg chg="add del mod">
          <ac:chgData name="Ofir Gerbi" userId="144fd1d6-9023-4717-ba4b-343401a376ce" providerId="ADAL" clId="{7BFD29B5-0CBC-4F6C-AD95-4B956DAE2FA4}" dt="2021-12-23T16:44:41.116" v="1604" actId="478"/>
          <ac:grpSpMkLst>
            <pc:docMk/>
            <pc:sldMk cId="3133322489" sldId="578"/>
            <ac:grpSpMk id="48" creationId="{FCA22887-145E-43A0-B37F-2AD69CAACF9C}"/>
          </ac:grpSpMkLst>
        </pc:grpChg>
        <pc:picChg chg="del">
          <ac:chgData name="Ofir Gerbi" userId="144fd1d6-9023-4717-ba4b-343401a376ce" providerId="ADAL" clId="{7BFD29B5-0CBC-4F6C-AD95-4B956DAE2FA4}" dt="2021-12-23T16:28:05.170" v="1388" actId="478"/>
          <ac:picMkLst>
            <pc:docMk/>
            <pc:sldMk cId="3133322489" sldId="578"/>
            <ac:picMk id="3" creationId="{5FE24C6D-D0A4-44D6-B594-681A7B910073}"/>
          </ac:picMkLst>
        </pc:picChg>
        <pc:picChg chg="del mod">
          <ac:chgData name="Ofir Gerbi" userId="144fd1d6-9023-4717-ba4b-343401a376ce" providerId="ADAL" clId="{7BFD29B5-0CBC-4F6C-AD95-4B956DAE2FA4}" dt="2021-12-23T16:28:05.170" v="1388" actId="478"/>
          <ac:picMkLst>
            <pc:docMk/>
            <pc:sldMk cId="3133322489" sldId="578"/>
            <ac:picMk id="7" creationId="{5E45AE86-9536-4842-958C-BFB9D21DB7B5}"/>
          </ac:picMkLst>
        </pc:picChg>
        <pc:picChg chg="del">
          <ac:chgData name="Ofir Gerbi" userId="144fd1d6-9023-4717-ba4b-343401a376ce" providerId="ADAL" clId="{7BFD29B5-0CBC-4F6C-AD95-4B956DAE2FA4}" dt="2021-12-23T16:28:05.170" v="1388" actId="478"/>
          <ac:picMkLst>
            <pc:docMk/>
            <pc:sldMk cId="3133322489" sldId="578"/>
            <ac:picMk id="9" creationId="{798BFC5C-FB2C-4489-AC7E-209AD010E714}"/>
          </ac:picMkLst>
        </pc:picChg>
        <pc:picChg chg="del mod">
          <ac:chgData name="Ofir Gerbi" userId="144fd1d6-9023-4717-ba4b-343401a376ce" providerId="ADAL" clId="{7BFD29B5-0CBC-4F6C-AD95-4B956DAE2FA4}" dt="2021-12-23T16:28:05.170" v="1388" actId="478"/>
          <ac:picMkLst>
            <pc:docMk/>
            <pc:sldMk cId="3133322489" sldId="578"/>
            <ac:picMk id="11" creationId="{354C075D-2FF3-4FE0-A589-A2878CA2B365}"/>
          </ac:picMkLst>
        </pc:picChg>
        <pc:picChg chg="mod">
          <ac:chgData name="Ofir Gerbi" userId="144fd1d6-9023-4717-ba4b-343401a376ce" providerId="ADAL" clId="{7BFD29B5-0CBC-4F6C-AD95-4B956DAE2FA4}" dt="2021-12-23T16:28:05.989" v="1389"/>
          <ac:picMkLst>
            <pc:docMk/>
            <pc:sldMk cId="3133322489" sldId="578"/>
            <ac:picMk id="18" creationId="{944B3674-D0FC-4436-A903-48923707119B}"/>
          </ac:picMkLst>
        </pc:picChg>
        <pc:picChg chg="mod">
          <ac:chgData name="Ofir Gerbi" userId="144fd1d6-9023-4717-ba4b-343401a376ce" providerId="ADAL" clId="{7BFD29B5-0CBC-4F6C-AD95-4B956DAE2FA4}" dt="2021-12-23T16:28:05.989" v="1389"/>
          <ac:picMkLst>
            <pc:docMk/>
            <pc:sldMk cId="3133322489" sldId="578"/>
            <ac:picMk id="21" creationId="{0ECA03BE-273A-4424-A657-B4070143D35A}"/>
          </ac:picMkLst>
        </pc:picChg>
        <pc:picChg chg="mod">
          <ac:chgData name="Ofir Gerbi" userId="144fd1d6-9023-4717-ba4b-343401a376ce" providerId="ADAL" clId="{7BFD29B5-0CBC-4F6C-AD95-4B956DAE2FA4}" dt="2021-12-23T16:28:05.989" v="1389"/>
          <ac:picMkLst>
            <pc:docMk/>
            <pc:sldMk cId="3133322489" sldId="578"/>
            <ac:picMk id="24" creationId="{D82B3FEA-8029-4E3D-A316-3D1A3F168497}"/>
          </ac:picMkLst>
        </pc:picChg>
        <pc:picChg chg="mod">
          <ac:chgData name="Ofir Gerbi" userId="144fd1d6-9023-4717-ba4b-343401a376ce" providerId="ADAL" clId="{7BFD29B5-0CBC-4F6C-AD95-4B956DAE2FA4}" dt="2021-12-24T10:21:34.957" v="2012"/>
          <ac:picMkLst>
            <pc:docMk/>
            <pc:sldMk cId="3133322489" sldId="578"/>
            <ac:picMk id="25" creationId="{D0F4C658-B831-430A-B70F-6CBC67F56D08}"/>
          </ac:picMkLst>
        </pc:picChg>
        <pc:picChg chg="mod">
          <ac:chgData name="Ofir Gerbi" userId="144fd1d6-9023-4717-ba4b-343401a376ce" providerId="ADAL" clId="{7BFD29B5-0CBC-4F6C-AD95-4B956DAE2FA4}" dt="2021-12-23T16:28:05.989" v="1389"/>
          <ac:picMkLst>
            <pc:docMk/>
            <pc:sldMk cId="3133322489" sldId="578"/>
            <ac:picMk id="28" creationId="{29E2758A-6F4A-42EE-848D-A45141C06D62}"/>
          </ac:picMkLst>
        </pc:picChg>
        <pc:picChg chg="mod">
          <ac:chgData name="Ofir Gerbi" userId="144fd1d6-9023-4717-ba4b-343401a376ce" providerId="ADAL" clId="{7BFD29B5-0CBC-4F6C-AD95-4B956DAE2FA4}" dt="2021-12-23T16:29:02.582" v="1406"/>
          <ac:picMkLst>
            <pc:docMk/>
            <pc:sldMk cId="3133322489" sldId="578"/>
            <ac:picMk id="33" creationId="{425739B8-217E-437D-925C-3B2275EDCFA0}"/>
          </ac:picMkLst>
        </pc:picChg>
        <pc:picChg chg="mod">
          <ac:chgData name="Ofir Gerbi" userId="144fd1d6-9023-4717-ba4b-343401a376ce" providerId="ADAL" clId="{7BFD29B5-0CBC-4F6C-AD95-4B956DAE2FA4}" dt="2021-12-23T16:29:02.582" v="1406"/>
          <ac:picMkLst>
            <pc:docMk/>
            <pc:sldMk cId="3133322489" sldId="578"/>
            <ac:picMk id="36" creationId="{609C4D9E-4398-4134-9A00-77D14DCCCDCF}"/>
          </ac:picMkLst>
        </pc:picChg>
        <pc:picChg chg="mod">
          <ac:chgData name="Ofir Gerbi" userId="144fd1d6-9023-4717-ba4b-343401a376ce" providerId="ADAL" clId="{7BFD29B5-0CBC-4F6C-AD95-4B956DAE2FA4}" dt="2021-12-23T16:44:31.934" v="1601"/>
          <ac:picMkLst>
            <pc:docMk/>
            <pc:sldMk cId="3133322489" sldId="578"/>
            <ac:picMk id="41" creationId="{D7EBA461-4C1C-4723-822D-92628B7FEE38}"/>
          </ac:picMkLst>
        </pc:picChg>
        <pc:picChg chg="mod">
          <ac:chgData name="Ofir Gerbi" userId="144fd1d6-9023-4717-ba4b-343401a376ce" providerId="ADAL" clId="{7BFD29B5-0CBC-4F6C-AD95-4B956DAE2FA4}" dt="2021-12-23T16:44:31.934" v="1601"/>
          <ac:picMkLst>
            <pc:docMk/>
            <pc:sldMk cId="3133322489" sldId="578"/>
            <ac:picMk id="44" creationId="{ED0FDE35-E43F-4491-9080-DF1AF5C4ADFA}"/>
          </ac:picMkLst>
        </pc:picChg>
        <pc:picChg chg="mod">
          <ac:chgData name="Ofir Gerbi" userId="144fd1d6-9023-4717-ba4b-343401a376ce" providerId="ADAL" clId="{7BFD29B5-0CBC-4F6C-AD95-4B956DAE2FA4}" dt="2021-12-23T16:44:31.934" v="1601"/>
          <ac:picMkLst>
            <pc:docMk/>
            <pc:sldMk cId="3133322489" sldId="578"/>
            <ac:picMk id="47" creationId="{BEFCC5A9-7CB2-450C-8DF2-A5B5F59CE36E}"/>
          </ac:picMkLst>
        </pc:picChg>
        <pc:picChg chg="mod">
          <ac:chgData name="Ofir Gerbi" userId="144fd1d6-9023-4717-ba4b-343401a376ce" providerId="ADAL" clId="{7BFD29B5-0CBC-4F6C-AD95-4B956DAE2FA4}" dt="2021-12-23T16:44:31.934" v="1601"/>
          <ac:picMkLst>
            <pc:docMk/>
            <pc:sldMk cId="3133322489" sldId="578"/>
            <ac:picMk id="50" creationId="{8BC5123D-4EDD-4403-B993-536C70050CB8}"/>
          </ac:picMkLst>
        </pc:picChg>
      </pc:sldChg>
      <pc:sldChg chg="addSp delSp modSp add mod ord modTransition setBg delAnim">
        <pc:chgData name="Ofir Gerbi" userId="144fd1d6-9023-4717-ba4b-343401a376ce" providerId="ADAL" clId="{7BFD29B5-0CBC-4F6C-AD95-4B956DAE2FA4}" dt="2021-12-25T08:57:19.537" v="2632" actId="20577"/>
        <pc:sldMkLst>
          <pc:docMk/>
          <pc:sldMk cId="1134918788" sldId="579"/>
        </pc:sldMkLst>
        <pc:spChg chg="mod">
          <ac:chgData name="Ofir Gerbi" userId="144fd1d6-9023-4717-ba4b-343401a376ce" providerId="ADAL" clId="{7BFD29B5-0CBC-4F6C-AD95-4B956DAE2FA4}" dt="2021-12-23T16:28:28.275" v="1398"/>
          <ac:spMkLst>
            <pc:docMk/>
            <pc:sldMk cId="1134918788" sldId="579"/>
            <ac:spMk id="17" creationId="{6F6E26DD-9741-4BDB-8356-7AE8BFF8C095}"/>
          </ac:spMkLst>
        </pc:spChg>
        <pc:spChg chg="mod">
          <ac:chgData name="Ofir Gerbi" userId="144fd1d6-9023-4717-ba4b-343401a376ce" providerId="ADAL" clId="{7BFD29B5-0CBC-4F6C-AD95-4B956DAE2FA4}" dt="2021-12-23T16:28:28.275" v="1398"/>
          <ac:spMkLst>
            <pc:docMk/>
            <pc:sldMk cId="1134918788" sldId="579"/>
            <ac:spMk id="20" creationId="{DB014522-3D53-4EBC-8108-90770D6A7E48}"/>
          </ac:spMkLst>
        </pc:spChg>
        <pc:spChg chg="mod">
          <ac:chgData name="Ofir Gerbi" userId="144fd1d6-9023-4717-ba4b-343401a376ce" providerId="ADAL" clId="{7BFD29B5-0CBC-4F6C-AD95-4B956DAE2FA4}" dt="2021-12-23T17:02:17.215" v="1658" actId="108"/>
          <ac:spMkLst>
            <pc:docMk/>
            <pc:sldMk cId="1134918788" sldId="579"/>
            <ac:spMk id="23" creationId="{36056063-4EC8-42B7-8C40-046AD5E1422D}"/>
          </ac:spMkLst>
        </pc:spChg>
        <pc:spChg chg="del">
          <ac:chgData name="Ofir Gerbi" userId="144fd1d6-9023-4717-ba4b-343401a376ce" providerId="ADAL" clId="{7BFD29B5-0CBC-4F6C-AD95-4B956DAE2FA4}" dt="2021-12-23T16:19:25.379" v="1298" actId="478"/>
          <ac:spMkLst>
            <pc:docMk/>
            <pc:sldMk cId="1134918788" sldId="579"/>
            <ac:spMk id="26" creationId="{0914EF72-F687-4476-BD39-7C37A15A3638}"/>
          </ac:spMkLst>
        </pc:spChg>
        <pc:spChg chg="mod">
          <ac:chgData name="Ofir Gerbi" userId="144fd1d6-9023-4717-ba4b-343401a376ce" providerId="ADAL" clId="{7BFD29B5-0CBC-4F6C-AD95-4B956DAE2FA4}" dt="2021-12-23T17:02:27.348" v="1662"/>
          <ac:spMkLst>
            <pc:docMk/>
            <pc:sldMk cId="1134918788" sldId="579"/>
            <ac:spMk id="27" creationId="{335562E9-32C3-45DA-8F4D-A842674B308C}"/>
          </ac:spMkLst>
        </pc:spChg>
        <pc:spChg chg="del mod">
          <ac:chgData name="Ofir Gerbi" userId="144fd1d6-9023-4717-ba4b-343401a376ce" providerId="ADAL" clId="{7BFD29B5-0CBC-4F6C-AD95-4B956DAE2FA4}" dt="2021-12-25T08:02:44.920" v="2206"/>
          <ac:spMkLst>
            <pc:docMk/>
            <pc:sldMk cId="1134918788" sldId="579"/>
            <ac:spMk id="29" creationId="{DF14FCED-41A1-4707-807D-A69E7828306C}"/>
          </ac:spMkLst>
        </pc:spChg>
        <pc:spChg chg="add del mod">
          <ac:chgData name="Ofir Gerbi" userId="144fd1d6-9023-4717-ba4b-343401a376ce" providerId="ADAL" clId="{7BFD29B5-0CBC-4F6C-AD95-4B956DAE2FA4}" dt="2021-12-23T16:43:30.833" v="1579"/>
          <ac:spMkLst>
            <pc:docMk/>
            <pc:sldMk cId="1134918788" sldId="579"/>
            <ac:spMk id="30" creationId="{32F23D82-B556-45F3-A57C-8EE95EC7F5B2}"/>
          </ac:spMkLst>
        </pc:spChg>
        <pc:spChg chg="mod">
          <ac:chgData name="Ofir Gerbi" userId="144fd1d6-9023-4717-ba4b-343401a376ce" providerId="ADAL" clId="{7BFD29B5-0CBC-4F6C-AD95-4B956DAE2FA4}" dt="2021-12-24T10:21:36.071" v="2013"/>
          <ac:spMkLst>
            <pc:docMk/>
            <pc:sldMk cId="1134918788" sldId="579"/>
            <ac:spMk id="30" creationId="{4D0137F4-0F6E-480C-ADAC-2AEEE0C922B7}"/>
          </ac:spMkLst>
        </pc:spChg>
        <pc:spChg chg="del">
          <ac:chgData name="Ofir Gerbi" userId="144fd1d6-9023-4717-ba4b-343401a376ce" providerId="ADAL" clId="{7BFD29B5-0CBC-4F6C-AD95-4B956DAE2FA4}" dt="2021-12-23T16:19:29.112" v="1300" actId="478"/>
          <ac:spMkLst>
            <pc:docMk/>
            <pc:sldMk cId="1134918788" sldId="579"/>
            <ac:spMk id="31" creationId="{FA11D799-CE8B-43F6-BC18-852D379BC3AB}"/>
          </ac:spMkLst>
        </pc:spChg>
        <pc:spChg chg="add mod">
          <ac:chgData name="Ofir Gerbi" userId="144fd1d6-9023-4717-ba4b-343401a376ce" providerId="ADAL" clId="{7BFD29B5-0CBC-4F6C-AD95-4B956DAE2FA4}" dt="2021-12-23T17:04:09.992" v="1684" actId="207"/>
          <ac:spMkLst>
            <pc:docMk/>
            <pc:sldMk cId="1134918788" sldId="579"/>
            <ac:spMk id="32" creationId="{3A5978A0-7B62-4051-9844-26BD50F6FEC3}"/>
          </ac:spMkLst>
        </pc:spChg>
        <pc:spChg chg="mod">
          <ac:chgData name="Ofir Gerbi" userId="144fd1d6-9023-4717-ba4b-343401a376ce" providerId="ADAL" clId="{7BFD29B5-0CBC-4F6C-AD95-4B956DAE2FA4}" dt="2021-12-23T16:44:42.856" v="1605"/>
          <ac:spMkLst>
            <pc:docMk/>
            <pc:sldMk cId="1134918788" sldId="579"/>
            <ac:spMk id="34" creationId="{101A744A-375F-4117-A2DC-5EC2FF5C64AC}"/>
          </ac:spMkLst>
        </pc:spChg>
        <pc:spChg chg="mod">
          <ac:chgData name="Ofir Gerbi" userId="144fd1d6-9023-4717-ba4b-343401a376ce" providerId="ADAL" clId="{7BFD29B5-0CBC-4F6C-AD95-4B956DAE2FA4}" dt="2021-12-24T10:21:36.071" v="2013"/>
          <ac:spMkLst>
            <pc:docMk/>
            <pc:sldMk cId="1134918788" sldId="579"/>
            <ac:spMk id="34" creationId="{3910ADA5-F4B1-4C41-9BF1-CD818961A3D0}"/>
          </ac:spMkLst>
        </pc:spChg>
        <pc:spChg chg="add mod">
          <ac:chgData name="Ofir Gerbi" userId="144fd1d6-9023-4717-ba4b-343401a376ce" providerId="ADAL" clId="{7BFD29B5-0CBC-4F6C-AD95-4B956DAE2FA4}" dt="2021-12-25T08:57:19.537" v="2632" actId="20577"/>
          <ac:spMkLst>
            <pc:docMk/>
            <pc:sldMk cId="1134918788" sldId="579"/>
            <ac:spMk id="35" creationId="{8CC5F96C-5D0B-49FC-92E0-809EDE245D86}"/>
          </ac:spMkLst>
        </pc:spChg>
        <pc:spChg chg="mod">
          <ac:chgData name="Ofir Gerbi" userId="144fd1d6-9023-4717-ba4b-343401a376ce" providerId="ADAL" clId="{7BFD29B5-0CBC-4F6C-AD95-4B956DAE2FA4}" dt="2021-12-23T16:44:42.856" v="1605"/>
          <ac:spMkLst>
            <pc:docMk/>
            <pc:sldMk cId="1134918788" sldId="579"/>
            <ac:spMk id="37" creationId="{735FD8B6-E5FD-43C5-BBF3-CDE1ED527424}"/>
          </ac:spMkLst>
        </pc:spChg>
        <pc:spChg chg="mod">
          <ac:chgData name="Ofir Gerbi" userId="144fd1d6-9023-4717-ba4b-343401a376ce" providerId="ADAL" clId="{7BFD29B5-0CBC-4F6C-AD95-4B956DAE2FA4}" dt="2021-12-23T16:44:42.856" v="1605"/>
          <ac:spMkLst>
            <pc:docMk/>
            <pc:sldMk cId="1134918788" sldId="579"/>
            <ac:spMk id="40" creationId="{B86B99B3-6302-4B28-A2E5-19A9C5F8F451}"/>
          </ac:spMkLst>
        </pc:spChg>
        <pc:spChg chg="mod">
          <ac:chgData name="Ofir Gerbi" userId="144fd1d6-9023-4717-ba4b-343401a376ce" providerId="ADAL" clId="{7BFD29B5-0CBC-4F6C-AD95-4B956DAE2FA4}" dt="2021-12-23T16:44:42.856" v="1605"/>
          <ac:spMkLst>
            <pc:docMk/>
            <pc:sldMk cId="1134918788" sldId="579"/>
            <ac:spMk id="43" creationId="{47C77749-B5E0-477D-8D88-89BBB1F9AC34}"/>
          </ac:spMkLst>
        </pc:spChg>
        <pc:spChg chg="del">
          <ac:chgData name="Ofir Gerbi" userId="144fd1d6-9023-4717-ba4b-343401a376ce" providerId="ADAL" clId="{7BFD29B5-0CBC-4F6C-AD95-4B956DAE2FA4}" dt="2021-12-23T16:19:29.112" v="1300" actId="478"/>
          <ac:spMkLst>
            <pc:docMk/>
            <pc:sldMk cId="1134918788" sldId="579"/>
            <ac:spMk id="91" creationId="{E265854F-AEF4-4FF2-AC3C-167E5D49A215}"/>
          </ac:spMkLst>
        </pc:spChg>
        <pc:spChg chg="del">
          <ac:chgData name="Ofir Gerbi" userId="144fd1d6-9023-4717-ba4b-343401a376ce" providerId="ADAL" clId="{7BFD29B5-0CBC-4F6C-AD95-4B956DAE2FA4}" dt="2021-12-23T16:19:29.112" v="1300" actId="478"/>
          <ac:spMkLst>
            <pc:docMk/>
            <pc:sldMk cId="1134918788" sldId="579"/>
            <ac:spMk id="92" creationId="{86644331-B0AE-4584-8855-8EC7368B0379}"/>
          </ac:spMkLst>
        </pc:spChg>
        <pc:spChg chg="del">
          <ac:chgData name="Ofir Gerbi" userId="144fd1d6-9023-4717-ba4b-343401a376ce" providerId="ADAL" clId="{7BFD29B5-0CBC-4F6C-AD95-4B956DAE2FA4}" dt="2021-12-23T16:19:29.112" v="1300" actId="478"/>
          <ac:spMkLst>
            <pc:docMk/>
            <pc:sldMk cId="1134918788" sldId="579"/>
            <ac:spMk id="95" creationId="{AEADBBE1-6CC5-4AD6-A749-EF173BC7C650}"/>
          </ac:spMkLst>
        </pc:spChg>
        <pc:spChg chg="del">
          <ac:chgData name="Ofir Gerbi" userId="144fd1d6-9023-4717-ba4b-343401a376ce" providerId="ADAL" clId="{7BFD29B5-0CBC-4F6C-AD95-4B956DAE2FA4}" dt="2021-12-23T16:19:29.112" v="1300" actId="478"/>
          <ac:spMkLst>
            <pc:docMk/>
            <pc:sldMk cId="1134918788" sldId="579"/>
            <ac:spMk id="96" creationId="{88ECB45B-9C4B-4911-B4EB-916C7C7C7CD3}"/>
          </ac:spMkLst>
        </pc:spChg>
        <pc:spChg chg="del">
          <ac:chgData name="Ofir Gerbi" userId="144fd1d6-9023-4717-ba4b-343401a376ce" providerId="ADAL" clId="{7BFD29B5-0CBC-4F6C-AD95-4B956DAE2FA4}" dt="2021-12-23T16:19:26.651" v="1299" actId="478"/>
          <ac:spMkLst>
            <pc:docMk/>
            <pc:sldMk cId="1134918788" sldId="579"/>
            <ac:spMk id="97" creationId="{62FF8C35-C7EE-4001-84EC-24715ECEF6F1}"/>
          </ac:spMkLst>
        </pc:spChg>
        <pc:spChg chg="del">
          <ac:chgData name="Ofir Gerbi" userId="144fd1d6-9023-4717-ba4b-343401a376ce" providerId="ADAL" clId="{7BFD29B5-0CBC-4F6C-AD95-4B956DAE2FA4}" dt="2021-12-23T16:19:30.920" v="1301" actId="478"/>
          <ac:spMkLst>
            <pc:docMk/>
            <pc:sldMk cId="1134918788" sldId="579"/>
            <ac:spMk id="98" creationId="{3BB2E99B-6B00-4A51-9CE4-1D7C1426A0BD}"/>
          </ac:spMkLst>
        </pc:spChg>
        <pc:spChg chg="add del mod">
          <ac:chgData name="Ofir Gerbi" userId="144fd1d6-9023-4717-ba4b-343401a376ce" providerId="ADAL" clId="{7BFD29B5-0CBC-4F6C-AD95-4B956DAE2FA4}" dt="2021-12-23T16:44:06.921" v="1593" actId="478"/>
          <ac:spMkLst>
            <pc:docMk/>
            <pc:sldMk cId="1134918788" sldId="579"/>
            <ac:spMk id="99" creationId="{658D4B9C-326E-407F-9BDF-1E41E34F2884}"/>
          </ac:spMkLst>
        </pc:spChg>
        <pc:grpChg chg="add mod">
          <ac:chgData name="Ofir Gerbi" userId="144fd1d6-9023-4717-ba4b-343401a376ce" providerId="ADAL" clId="{7BFD29B5-0CBC-4F6C-AD95-4B956DAE2FA4}" dt="2021-12-23T16:44:56.340" v="1606" actId="1076"/>
          <ac:grpSpMkLst>
            <pc:docMk/>
            <pc:sldMk cId="1134918788" sldId="579"/>
            <ac:grpSpMk id="16" creationId="{E10B843F-7D11-4F4F-9237-83BB30350AC5}"/>
          </ac:grpSpMkLst>
        </pc:grpChg>
        <pc:grpChg chg="add mod">
          <ac:chgData name="Ofir Gerbi" userId="144fd1d6-9023-4717-ba4b-343401a376ce" providerId="ADAL" clId="{7BFD29B5-0CBC-4F6C-AD95-4B956DAE2FA4}" dt="2021-12-23T16:44:56.340" v="1606" actId="1076"/>
          <ac:grpSpMkLst>
            <pc:docMk/>
            <pc:sldMk cId="1134918788" sldId="579"/>
            <ac:grpSpMk id="19" creationId="{3F2238D5-1560-45AA-92B6-3811C215BBB2}"/>
          </ac:grpSpMkLst>
        </pc:grpChg>
        <pc:grpChg chg="add mod">
          <ac:chgData name="Ofir Gerbi" userId="144fd1d6-9023-4717-ba4b-343401a376ce" providerId="ADAL" clId="{7BFD29B5-0CBC-4F6C-AD95-4B956DAE2FA4}" dt="2021-12-23T16:44:56.340" v="1606" actId="1076"/>
          <ac:grpSpMkLst>
            <pc:docMk/>
            <pc:sldMk cId="1134918788" sldId="579"/>
            <ac:grpSpMk id="22" creationId="{1D13AFD0-F1B8-42E9-B5E8-00C1F423D088}"/>
          </ac:grpSpMkLst>
        </pc:grpChg>
        <pc:grpChg chg="add mod">
          <ac:chgData name="Ofir Gerbi" userId="144fd1d6-9023-4717-ba4b-343401a376ce" providerId="ADAL" clId="{7BFD29B5-0CBC-4F6C-AD95-4B956DAE2FA4}" dt="2021-12-23T16:44:56.340" v="1606" actId="1076"/>
          <ac:grpSpMkLst>
            <pc:docMk/>
            <pc:sldMk cId="1134918788" sldId="579"/>
            <ac:grpSpMk id="25" creationId="{28806B4C-A84D-4E07-980E-81A8A5883665}"/>
          </ac:grpSpMkLst>
        </pc:grpChg>
        <pc:grpChg chg="add mod">
          <ac:chgData name="Ofir Gerbi" userId="144fd1d6-9023-4717-ba4b-343401a376ce" providerId="ADAL" clId="{7BFD29B5-0CBC-4F6C-AD95-4B956DAE2FA4}" dt="2021-12-24T10:21:36.071" v="2013"/>
          <ac:grpSpMkLst>
            <pc:docMk/>
            <pc:sldMk cId="1134918788" sldId="579"/>
            <ac:grpSpMk id="26" creationId="{93F73000-BB47-48D2-9E7F-8BA0D89E50DF}"/>
          </ac:grpSpMkLst>
        </pc:grpChg>
        <pc:grpChg chg="mod">
          <ac:chgData name="Ofir Gerbi" userId="144fd1d6-9023-4717-ba4b-343401a376ce" providerId="ADAL" clId="{7BFD29B5-0CBC-4F6C-AD95-4B956DAE2FA4}" dt="2021-12-24T10:21:36.071" v="2013"/>
          <ac:grpSpMkLst>
            <pc:docMk/>
            <pc:sldMk cId="1134918788" sldId="579"/>
            <ac:grpSpMk id="31" creationId="{3FBBB139-92FD-47DA-A74F-FF0C59E18E2C}"/>
          </ac:grpSpMkLst>
        </pc:grpChg>
        <pc:grpChg chg="add del mod">
          <ac:chgData name="Ofir Gerbi" userId="144fd1d6-9023-4717-ba4b-343401a376ce" providerId="ADAL" clId="{7BFD29B5-0CBC-4F6C-AD95-4B956DAE2FA4}" dt="2021-12-23T16:44:58.796" v="1607" actId="478"/>
          <ac:grpSpMkLst>
            <pc:docMk/>
            <pc:sldMk cId="1134918788" sldId="579"/>
            <ac:grpSpMk id="33" creationId="{C9C89696-74E6-4773-BA5B-1C67C599FB69}"/>
          </ac:grpSpMkLst>
        </pc:grpChg>
        <pc:grpChg chg="add del mod">
          <ac:chgData name="Ofir Gerbi" userId="144fd1d6-9023-4717-ba4b-343401a376ce" providerId="ADAL" clId="{7BFD29B5-0CBC-4F6C-AD95-4B956DAE2FA4}" dt="2021-12-23T16:44:58.796" v="1607" actId="478"/>
          <ac:grpSpMkLst>
            <pc:docMk/>
            <pc:sldMk cId="1134918788" sldId="579"/>
            <ac:grpSpMk id="36" creationId="{D7D8D8B5-331C-489A-A603-7C1E26907F2B}"/>
          </ac:grpSpMkLst>
        </pc:grpChg>
        <pc:grpChg chg="add del mod">
          <ac:chgData name="Ofir Gerbi" userId="144fd1d6-9023-4717-ba4b-343401a376ce" providerId="ADAL" clId="{7BFD29B5-0CBC-4F6C-AD95-4B956DAE2FA4}" dt="2021-12-23T16:44:58.796" v="1607" actId="478"/>
          <ac:grpSpMkLst>
            <pc:docMk/>
            <pc:sldMk cId="1134918788" sldId="579"/>
            <ac:grpSpMk id="39" creationId="{41889FBE-5B64-4C03-BD1F-5241D9FA413C}"/>
          </ac:grpSpMkLst>
        </pc:grpChg>
        <pc:grpChg chg="add del mod">
          <ac:chgData name="Ofir Gerbi" userId="144fd1d6-9023-4717-ba4b-343401a376ce" providerId="ADAL" clId="{7BFD29B5-0CBC-4F6C-AD95-4B956DAE2FA4}" dt="2021-12-23T16:44:58.796" v="1607" actId="478"/>
          <ac:grpSpMkLst>
            <pc:docMk/>
            <pc:sldMk cId="1134918788" sldId="579"/>
            <ac:grpSpMk id="42" creationId="{CB205ED0-202C-4ED3-9441-A64391AF60D0}"/>
          </ac:grpSpMkLst>
        </pc:grpChg>
        <pc:picChg chg="del">
          <ac:chgData name="Ofir Gerbi" userId="144fd1d6-9023-4717-ba4b-343401a376ce" providerId="ADAL" clId="{7BFD29B5-0CBC-4F6C-AD95-4B956DAE2FA4}" dt="2021-12-23T16:28:27.529" v="1397" actId="478"/>
          <ac:picMkLst>
            <pc:docMk/>
            <pc:sldMk cId="1134918788" sldId="579"/>
            <ac:picMk id="3" creationId="{5FE24C6D-D0A4-44D6-B594-681A7B910073}"/>
          </ac:picMkLst>
        </pc:picChg>
        <pc:picChg chg="del">
          <ac:chgData name="Ofir Gerbi" userId="144fd1d6-9023-4717-ba4b-343401a376ce" providerId="ADAL" clId="{7BFD29B5-0CBC-4F6C-AD95-4B956DAE2FA4}" dt="2021-12-23T16:28:27.529" v="1397" actId="478"/>
          <ac:picMkLst>
            <pc:docMk/>
            <pc:sldMk cId="1134918788" sldId="579"/>
            <ac:picMk id="7" creationId="{5E45AE86-9536-4842-958C-BFB9D21DB7B5}"/>
          </ac:picMkLst>
        </pc:picChg>
        <pc:picChg chg="del mod">
          <ac:chgData name="Ofir Gerbi" userId="144fd1d6-9023-4717-ba4b-343401a376ce" providerId="ADAL" clId="{7BFD29B5-0CBC-4F6C-AD95-4B956DAE2FA4}" dt="2021-12-23T16:28:27.529" v="1397" actId="478"/>
          <ac:picMkLst>
            <pc:docMk/>
            <pc:sldMk cId="1134918788" sldId="579"/>
            <ac:picMk id="9" creationId="{798BFC5C-FB2C-4489-AC7E-209AD010E714}"/>
          </ac:picMkLst>
        </pc:picChg>
        <pc:picChg chg="del">
          <ac:chgData name="Ofir Gerbi" userId="144fd1d6-9023-4717-ba4b-343401a376ce" providerId="ADAL" clId="{7BFD29B5-0CBC-4F6C-AD95-4B956DAE2FA4}" dt="2021-12-23T16:28:27.529" v="1397" actId="478"/>
          <ac:picMkLst>
            <pc:docMk/>
            <pc:sldMk cId="1134918788" sldId="579"/>
            <ac:picMk id="11" creationId="{354C075D-2FF3-4FE0-A589-A2878CA2B365}"/>
          </ac:picMkLst>
        </pc:picChg>
        <pc:picChg chg="mod">
          <ac:chgData name="Ofir Gerbi" userId="144fd1d6-9023-4717-ba4b-343401a376ce" providerId="ADAL" clId="{7BFD29B5-0CBC-4F6C-AD95-4B956DAE2FA4}" dt="2021-12-23T16:28:28.275" v="1398"/>
          <ac:picMkLst>
            <pc:docMk/>
            <pc:sldMk cId="1134918788" sldId="579"/>
            <ac:picMk id="18" creationId="{4F71113B-B7A7-4DB4-B447-1C91048DC4DC}"/>
          </ac:picMkLst>
        </pc:picChg>
        <pc:picChg chg="mod">
          <ac:chgData name="Ofir Gerbi" userId="144fd1d6-9023-4717-ba4b-343401a376ce" providerId="ADAL" clId="{7BFD29B5-0CBC-4F6C-AD95-4B956DAE2FA4}" dt="2021-12-23T16:28:28.275" v="1398"/>
          <ac:picMkLst>
            <pc:docMk/>
            <pc:sldMk cId="1134918788" sldId="579"/>
            <ac:picMk id="21" creationId="{3B07DF0D-01C4-44F5-B822-CF4769B38795}"/>
          </ac:picMkLst>
        </pc:picChg>
        <pc:picChg chg="mod">
          <ac:chgData name="Ofir Gerbi" userId="144fd1d6-9023-4717-ba4b-343401a376ce" providerId="ADAL" clId="{7BFD29B5-0CBC-4F6C-AD95-4B956DAE2FA4}" dt="2021-12-23T16:28:28.275" v="1398"/>
          <ac:picMkLst>
            <pc:docMk/>
            <pc:sldMk cId="1134918788" sldId="579"/>
            <ac:picMk id="24" creationId="{E86373CA-CF71-482B-B486-9891CBEEA210}"/>
          </ac:picMkLst>
        </pc:picChg>
        <pc:picChg chg="mod">
          <ac:chgData name="Ofir Gerbi" userId="144fd1d6-9023-4717-ba4b-343401a376ce" providerId="ADAL" clId="{7BFD29B5-0CBC-4F6C-AD95-4B956DAE2FA4}" dt="2021-12-23T16:28:28.275" v="1398"/>
          <ac:picMkLst>
            <pc:docMk/>
            <pc:sldMk cId="1134918788" sldId="579"/>
            <ac:picMk id="28" creationId="{393AEA0A-3727-4FDA-AC19-E73EEB7242EF}"/>
          </ac:picMkLst>
        </pc:picChg>
        <pc:picChg chg="mod">
          <ac:chgData name="Ofir Gerbi" userId="144fd1d6-9023-4717-ba4b-343401a376ce" providerId="ADAL" clId="{7BFD29B5-0CBC-4F6C-AD95-4B956DAE2FA4}" dt="2021-12-24T10:21:36.071" v="2013"/>
          <ac:picMkLst>
            <pc:docMk/>
            <pc:sldMk cId="1134918788" sldId="579"/>
            <ac:picMk id="33" creationId="{197F15E9-98E0-4A5B-8875-665801371500}"/>
          </ac:picMkLst>
        </pc:picChg>
        <pc:picChg chg="mod">
          <ac:chgData name="Ofir Gerbi" userId="144fd1d6-9023-4717-ba4b-343401a376ce" providerId="ADAL" clId="{7BFD29B5-0CBC-4F6C-AD95-4B956DAE2FA4}" dt="2021-12-23T16:44:42.856" v="1605"/>
          <ac:picMkLst>
            <pc:docMk/>
            <pc:sldMk cId="1134918788" sldId="579"/>
            <ac:picMk id="35" creationId="{FADB6DF6-AA85-4EF7-BDD2-DE9D9D46642F}"/>
          </ac:picMkLst>
        </pc:picChg>
        <pc:picChg chg="mod">
          <ac:chgData name="Ofir Gerbi" userId="144fd1d6-9023-4717-ba4b-343401a376ce" providerId="ADAL" clId="{7BFD29B5-0CBC-4F6C-AD95-4B956DAE2FA4}" dt="2021-12-23T16:44:42.856" v="1605"/>
          <ac:picMkLst>
            <pc:docMk/>
            <pc:sldMk cId="1134918788" sldId="579"/>
            <ac:picMk id="38" creationId="{B5E3AE73-5BDD-4EE4-BB3F-4BB0E97A4440}"/>
          </ac:picMkLst>
        </pc:picChg>
        <pc:picChg chg="mod">
          <ac:chgData name="Ofir Gerbi" userId="144fd1d6-9023-4717-ba4b-343401a376ce" providerId="ADAL" clId="{7BFD29B5-0CBC-4F6C-AD95-4B956DAE2FA4}" dt="2021-12-23T16:44:42.856" v="1605"/>
          <ac:picMkLst>
            <pc:docMk/>
            <pc:sldMk cId="1134918788" sldId="579"/>
            <ac:picMk id="41" creationId="{30474914-7E10-4BEA-9ECB-504046E2B268}"/>
          </ac:picMkLst>
        </pc:picChg>
        <pc:picChg chg="mod">
          <ac:chgData name="Ofir Gerbi" userId="144fd1d6-9023-4717-ba4b-343401a376ce" providerId="ADAL" clId="{7BFD29B5-0CBC-4F6C-AD95-4B956DAE2FA4}" dt="2021-12-23T16:44:42.856" v="1605"/>
          <ac:picMkLst>
            <pc:docMk/>
            <pc:sldMk cId="1134918788" sldId="579"/>
            <ac:picMk id="44" creationId="{4E649AA2-F4CE-4E4E-9108-1B3A600806C9}"/>
          </ac:picMkLst>
        </pc:picChg>
      </pc:sldChg>
      <pc:sldChg chg="addSp delSp modSp add mod modTransition setBg">
        <pc:chgData name="Ofir Gerbi" userId="144fd1d6-9023-4717-ba4b-343401a376ce" providerId="ADAL" clId="{7BFD29B5-0CBC-4F6C-AD95-4B956DAE2FA4}" dt="2021-12-24T10:21:33.141" v="2009"/>
        <pc:sldMkLst>
          <pc:docMk/>
          <pc:sldMk cId="1731835179" sldId="580"/>
        </pc:sldMkLst>
        <pc:spChg chg="mod">
          <ac:chgData name="Ofir Gerbi" userId="144fd1d6-9023-4717-ba4b-343401a376ce" providerId="ADAL" clId="{7BFD29B5-0CBC-4F6C-AD95-4B956DAE2FA4}" dt="2021-12-23T17:03:28.090" v="1675" actId="207"/>
          <ac:spMkLst>
            <pc:docMk/>
            <pc:sldMk cId="1731835179" sldId="580"/>
            <ac:spMk id="17" creationId="{D0B195E6-3B55-4EFC-8DD5-2F04623F297E}"/>
          </ac:spMkLst>
        </pc:spChg>
        <pc:spChg chg="mod">
          <ac:chgData name="Ofir Gerbi" userId="144fd1d6-9023-4717-ba4b-343401a376ce" providerId="ADAL" clId="{7BFD29B5-0CBC-4F6C-AD95-4B956DAE2FA4}" dt="2021-12-23T17:00:51.994" v="1642" actId="207"/>
          <ac:spMkLst>
            <pc:docMk/>
            <pc:sldMk cId="1731835179" sldId="580"/>
            <ac:spMk id="20" creationId="{B3A61B36-D922-4E6D-BAB8-27062B0BAD79}"/>
          </ac:spMkLst>
        </pc:spChg>
        <pc:spChg chg="mod">
          <ac:chgData name="Ofir Gerbi" userId="144fd1d6-9023-4717-ba4b-343401a376ce" providerId="ADAL" clId="{7BFD29B5-0CBC-4F6C-AD95-4B956DAE2FA4}" dt="2021-12-24T10:21:33.141" v="2009"/>
          <ac:spMkLst>
            <pc:docMk/>
            <pc:sldMk cId="1731835179" sldId="580"/>
            <ac:spMk id="22" creationId="{E2350A69-9714-4D30-84C6-0E5038AFFCDB}"/>
          </ac:spMkLst>
        </pc:spChg>
        <pc:spChg chg="add del mod">
          <ac:chgData name="Ofir Gerbi" userId="144fd1d6-9023-4717-ba4b-343401a376ce" providerId="ADAL" clId="{7BFD29B5-0CBC-4F6C-AD95-4B956DAE2FA4}" dt="2021-12-23T16:42:26.986" v="1555" actId="478"/>
          <ac:spMkLst>
            <pc:docMk/>
            <pc:sldMk cId="1731835179" sldId="580"/>
            <ac:spMk id="23" creationId="{3ACB0184-BB16-427D-9445-5ED2CFA2C305}"/>
          </ac:spMkLst>
        </pc:spChg>
        <pc:spChg chg="mod">
          <ac:chgData name="Ofir Gerbi" userId="144fd1d6-9023-4717-ba4b-343401a376ce" providerId="ADAL" clId="{7BFD29B5-0CBC-4F6C-AD95-4B956DAE2FA4}" dt="2021-12-24T10:21:33.141" v="2009"/>
          <ac:spMkLst>
            <pc:docMk/>
            <pc:sldMk cId="1731835179" sldId="580"/>
            <ac:spMk id="25" creationId="{BE61F01E-9CC3-45F6-8738-FC4865388476}"/>
          </ac:spMkLst>
        </pc:spChg>
        <pc:spChg chg="del mod">
          <ac:chgData name="Ofir Gerbi" userId="144fd1d6-9023-4717-ba4b-343401a376ce" providerId="ADAL" clId="{7BFD29B5-0CBC-4F6C-AD95-4B956DAE2FA4}" dt="2021-12-23T16:40:23.478" v="1531" actId="478"/>
          <ac:spMkLst>
            <pc:docMk/>
            <pc:sldMk cId="1731835179" sldId="580"/>
            <ac:spMk id="29" creationId="{DF14FCED-41A1-4707-807D-A69E7828306C}"/>
          </ac:spMkLst>
        </pc:spChg>
        <pc:spChg chg="mod">
          <ac:chgData name="Ofir Gerbi" userId="144fd1d6-9023-4717-ba4b-343401a376ce" providerId="ADAL" clId="{7BFD29B5-0CBC-4F6C-AD95-4B956DAE2FA4}" dt="2021-12-23T17:01:50.342" v="1650" actId="207"/>
          <ac:spMkLst>
            <pc:docMk/>
            <pc:sldMk cId="1731835179" sldId="580"/>
            <ac:spMk id="32" creationId="{505942FB-B349-4F2F-9631-20775B7C7F4A}"/>
          </ac:spMkLst>
        </pc:spChg>
        <pc:spChg chg="mod">
          <ac:chgData name="Ofir Gerbi" userId="144fd1d6-9023-4717-ba4b-343401a376ce" providerId="ADAL" clId="{7BFD29B5-0CBC-4F6C-AD95-4B956DAE2FA4}" dt="2021-12-23T17:00:36.690" v="1638" actId="207"/>
          <ac:spMkLst>
            <pc:docMk/>
            <pc:sldMk cId="1731835179" sldId="580"/>
            <ac:spMk id="33" creationId="{4D9EBCD9-559C-4CB3-94BE-CF6BC1E22C91}"/>
          </ac:spMkLst>
        </pc:spChg>
        <pc:spChg chg="mod">
          <ac:chgData name="Ofir Gerbi" userId="144fd1d6-9023-4717-ba4b-343401a376ce" providerId="ADAL" clId="{7BFD29B5-0CBC-4F6C-AD95-4B956DAE2FA4}" dt="2021-12-23T16:27:28.422" v="1375"/>
          <ac:spMkLst>
            <pc:docMk/>
            <pc:sldMk cId="1731835179" sldId="580"/>
            <ac:spMk id="34" creationId="{17E69A2B-10E4-434C-A54D-5E140DEBBDD4}"/>
          </ac:spMkLst>
        </pc:spChg>
        <pc:spChg chg="mod">
          <ac:chgData name="Ofir Gerbi" userId="144fd1d6-9023-4717-ba4b-343401a376ce" providerId="ADAL" clId="{7BFD29B5-0CBC-4F6C-AD95-4B956DAE2FA4}" dt="2021-12-23T16:26:52.656" v="1365" actId="207"/>
          <ac:spMkLst>
            <pc:docMk/>
            <pc:sldMk cId="1731835179" sldId="580"/>
            <ac:spMk id="35" creationId="{5F30C6B5-92F7-491F-BF8F-EE65F2ADD543}"/>
          </ac:spMkLst>
        </pc:spChg>
        <pc:spChg chg="mod">
          <ac:chgData name="Ofir Gerbi" userId="144fd1d6-9023-4717-ba4b-343401a376ce" providerId="ADAL" clId="{7BFD29B5-0CBC-4F6C-AD95-4B956DAE2FA4}" dt="2021-12-23T16:40:52.919" v="1541" actId="1076"/>
          <ac:spMkLst>
            <pc:docMk/>
            <pc:sldMk cId="1731835179" sldId="580"/>
            <ac:spMk id="99" creationId="{658D4B9C-326E-407F-9BDF-1E41E34F2884}"/>
          </ac:spMkLst>
        </pc:spChg>
        <pc:grpChg chg="del">
          <ac:chgData name="Ofir Gerbi" userId="144fd1d6-9023-4717-ba4b-343401a376ce" providerId="ADAL" clId="{7BFD29B5-0CBC-4F6C-AD95-4B956DAE2FA4}" dt="2021-12-23T16:30:35.449" v="1427" actId="478"/>
          <ac:grpSpMkLst>
            <pc:docMk/>
            <pc:sldMk cId="1731835179" sldId="580"/>
            <ac:grpSpMk id="5" creationId="{CD3F71EC-DE23-4C85-85DF-1AC75F9FE10A}"/>
          </ac:grpSpMkLst>
        </pc:grpChg>
        <pc:grpChg chg="del">
          <ac:chgData name="Ofir Gerbi" userId="144fd1d6-9023-4717-ba4b-343401a376ce" providerId="ADAL" clId="{7BFD29B5-0CBC-4F6C-AD95-4B956DAE2FA4}" dt="2021-12-23T16:30:35.449" v="1427" actId="478"/>
          <ac:grpSpMkLst>
            <pc:docMk/>
            <pc:sldMk cId="1731835179" sldId="580"/>
            <ac:grpSpMk id="6" creationId="{82D108F6-E393-4BF8-B378-17C6DDF70328}"/>
          </ac:grpSpMkLst>
        </pc:grpChg>
        <pc:grpChg chg="mod">
          <ac:chgData name="Ofir Gerbi" userId="144fd1d6-9023-4717-ba4b-343401a376ce" providerId="ADAL" clId="{7BFD29B5-0CBC-4F6C-AD95-4B956DAE2FA4}" dt="2021-12-23T16:40:52.919" v="1541" actId="1076"/>
          <ac:grpSpMkLst>
            <pc:docMk/>
            <pc:sldMk cId="1731835179" sldId="580"/>
            <ac:grpSpMk id="8" creationId="{015D9053-2337-443A-A0D0-A784F47D7F5A}"/>
          </ac:grpSpMkLst>
        </pc:grpChg>
        <pc:grpChg chg="mod">
          <ac:chgData name="Ofir Gerbi" userId="144fd1d6-9023-4717-ba4b-343401a376ce" providerId="ADAL" clId="{7BFD29B5-0CBC-4F6C-AD95-4B956DAE2FA4}" dt="2021-12-23T16:40:52.919" v="1541" actId="1076"/>
          <ac:grpSpMkLst>
            <pc:docMk/>
            <pc:sldMk cId="1731835179" sldId="580"/>
            <ac:grpSpMk id="10" creationId="{B86C1683-537A-4ACA-BF36-895A55CDEE62}"/>
          </ac:grpSpMkLst>
        </pc:grpChg>
        <pc:grpChg chg="add mod">
          <ac:chgData name="Ofir Gerbi" userId="144fd1d6-9023-4717-ba4b-343401a376ce" providerId="ADAL" clId="{7BFD29B5-0CBC-4F6C-AD95-4B956DAE2FA4}" dt="2021-12-24T10:21:33.141" v="2009"/>
          <ac:grpSpMkLst>
            <pc:docMk/>
            <pc:sldMk cId="1731835179" sldId="580"/>
            <ac:grpSpMk id="15" creationId="{046C7849-7375-4F66-B5D8-B4A37F2551F7}"/>
          </ac:grpSpMkLst>
        </pc:grpChg>
        <pc:grpChg chg="add mod">
          <ac:chgData name="Ofir Gerbi" userId="144fd1d6-9023-4717-ba4b-343401a376ce" providerId="ADAL" clId="{7BFD29B5-0CBC-4F6C-AD95-4B956DAE2FA4}" dt="2021-12-23T16:40:52.919" v="1541" actId="1076"/>
          <ac:grpSpMkLst>
            <pc:docMk/>
            <pc:sldMk cId="1731835179" sldId="580"/>
            <ac:grpSpMk id="16" creationId="{F6B32912-8664-4A6B-8D41-6019416DE3D7}"/>
          </ac:grpSpMkLst>
        </pc:grpChg>
        <pc:grpChg chg="add mod">
          <ac:chgData name="Ofir Gerbi" userId="144fd1d6-9023-4717-ba4b-343401a376ce" providerId="ADAL" clId="{7BFD29B5-0CBC-4F6C-AD95-4B956DAE2FA4}" dt="2021-12-23T16:40:52.919" v="1541" actId="1076"/>
          <ac:grpSpMkLst>
            <pc:docMk/>
            <pc:sldMk cId="1731835179" sldId="580"/>
            <ac:grpSpMk id="19" creationId="{455CB0B2-FD2F-4C56-BBF3-B5688FC96149}"/>
          </ac:grpSpMkLst>
        </pc:grpChg>
        <pc:grpChg chg="mod">
          <ac:chgData name="Ofir Gerbi" userId="144fd1d6-9023-4717-ba4b-343401a376ce" providerId="ADAL" clId="{7BFD29B5-0CBC-4F6C-AD95-4B956DAE2FA4}" dt="2021-12-24T10:21:33.141" v="2009"/>
          <ac:grpSpMkLst>
            <pc:docMk/>
            <pc:sldMk cId="1731835179" sldId="580"/>
            <ac:grpSpMk id="23" creationId="{BA60E5FD-E253-4B52-A5E4-C33E7660D116}"/>
          </ac:grpSpMkLst>
        </pc:grpChg>
        <pc:picChg chg="add del mod">
          <ac:chgData name="Ofir Gerbi" userId="144fd1d6-9023-4717-ba4b-343401a376ce" providerId="ADAL" clId="{7BFD29B5-0CBC-4F6C-AD95-4B956DAE2FA4}" dt="2021-12-23T17:01:53.498" v="1651" actId="478"/>
          <ac:picMkLst>
            <pc:docMk/>
            <pc:sldMk cId="1731835179" sldId="580"/>
            <ac:picMk id="3" creationId="{443C673F-E57E-477A-B633-C223AC927E56}"/>
          </ac:picMkLst>
        </pc:picChg>
        <pc:picChg chg="add del mod">
          <ac:chgData name="Ofir Gerbi" userId="144fd1d6-9023-4717-ba4b-343401a376ce" providerId="ADAL" clId="{7BFD29B5-0CBC-4F6C-AD95-4B956DAE2FA4}" dt="2021-12-23T17:01:53.498" v="1651" actId="478"/>
          <ac:picMkLst>
            <pc:docMk/>
            <pc:sldMk cId="1731835179" sldId="580"/>
            <ac:picMk id="5" creationId="{B8026697-459A-45AC-8494-C316ACBE7672}"/>
          </ac:picMkLst>
        </pc:picChg>
        <pc:picChg chg="mod">
          <ac:chgData name="Ofir Gerbi" userId="144fd1d6-9023-4717-ba4b-343401a376ce" providerId="ADAL" clId="{7BFD29B5-0CBC-4F6C-AD95-4B956DAE2FA4}" dt="2021-12-23T16:27:25.349" v="1371" actId="108"/>
          <ac:picMkLst>
            <pc:docMk/>
            <pc:sldMk cId="1731835179" sldId="580"/>
            <ac:picMk id="7" creationId="{5E45AE86-9536-4842-958C-BFB9D21DB7B5}"/>
          </ac:picMkLst>
        </pc:picChg>
        <pc:picChg chg="add del mod">
          <ac:chgData name="Ofir Gerbi" userId="144fd1d6-9023-4717-ba4b-343401a376ce" providerId="ADAL" clId="{7BFD29B5-0CBC-4F6C-AD95-4B956DAE2FA4}" dt="2021-12-23T17:01:53.498" v="1651" actId="478"/>
          <ac:picMkLst>
            <pc:docMk/>
            <pc:sldMk cId="1731835179" sldId="580"/>
            <ac:picMk id="9" creationId="{1660B9A5-F680-4666-BD88-EC10E5B32A78}"/>
          </ac:picMkLst>
        </pc:picChg>
        <pc:picChg chg="add del mod">
          <ac:chgData name="Ofir Gerbi" userId="144fd1d6-9023-4717-ba4b-343401a376ce" providerId="ADAL" clId="{7BFD29B5-0CBC-4F6C-AD95-4B956DAE2FA4}" dt="2021-12-23T17:03:41.965" v="1678" actId="478"/>
          <ac:picMkLst>
            <pc:docMk/>
            <pc:sldMk cId="1731835179" sldId="580"/>
            <ac:picMk id="12" creationId="{9D68281B-66A2-42CD-8FE4-0D67EFE4E36C}"/>
          </ac:picMkLst>
        </pc:picChg>
        <pc:picChg chg="add del mod">
          <ac:chgData name="Ofir Gerbi" userId="144fd1d6-9023-4717-ba4b-343401a376ce" providerId="ADAL" clId="{7BFD29B5-0CBC-4F6C-AD95-4B956DAE2FA4}" dt="2021-12-23T17:03:41.965" v="1678" actId="478"/>
          <ac:picMkLst>
            <pc:docMk/>
            <pc:sldMk cId="1731835179" sldId="580"/>
            <ac:picMk id="14" creationId="{96D0AF63-1857-4BB2-9B62-07EAE9BA352C}"/>
          </ac:picMkLst>
        </pc:picChg>
        <pc:picChg chg="mod">
          <ac:chgData name="Ofir Gerbi" userId="144fd1d6-9023-4717-ba4b-343401a376ce" providerId="ADAL" clId="{7BFD29B5-0CBC-4F6C-AD95-4B956DAE2FA4}" dt="2021-12-23T16:30:36.206" v="1428"/>
          <ac:picMkLst>
            <pc:docMk/>
            <pc:sldMk cId="1731835179" sldId="580"/>
            <ac:picMk id="18" creationId="{2C92795B-CB0A-43C4-8A93-2E30AFDC6B54}"/>
          </ac:picMkLst>
        </pc:picChg>
        <pc:picChg chg="mod">
          <ac:chgData name="Ofir Gerbi" userId="144fd1d6-9023-4717-ba4b-343401a376ce" providerId="ADAL" clId="{7BFD29B5-0CBC-4F6C-AD95-4B956DAE2FA4}" dt="2021-12-23T16:30:36.206" v="1428"/>
          <ac:picMkLst>
            <pc:docMk/>
            <pc:sldMk cId="1731835179" sldId="580"/>
            <ac:picMk id="21" creationId="{DE33DBC3-5E31-47DE-A380-B551543EDF0C}"/>
          </ac:picMkLst>
        </pc:picChg>
        <pc:picChg chg="add del mod">
          <ac:chgData name="Ofir Gerbi" userId="144fd1d6-9023-4717-ba4b-343401a376ce" providerId="ADAL" clId="{7BFD29B5-0CBC-4F6C-AD95-4B956DAE2FA4}" dt="2021-12-23T17:03:41.965" v="1678" actId="478"/>
          <ac:picMkLst>
            <pc:docMk/>
            <pc:sldMk cId="1731835179" sldId="580"/>
            <ac:picMk id="22" creationId="{BB8BC2D9-F912-4514-9B9C-1C24EF6E9926}"/>
          </ac:picMkLst>
        </pc:picChg>
        <pc:picChg chg="mod">
          <ac:chgData name="Ofir Gerbi" userId="144fd1d6-9023-4717-ba4b-343401a376ce" providerId="ADAL" clId="{7BFD29B5-0CBC-4F6C-AD95-4B956DAE2FA4}" dt="2021-12-24T10:21:33.141" v="2009"/>
          <ac:picMkLst>
            <pc:docMk/>
            <pc:sldMk cId="1731835179" sldId="580"/>
            <ac:picMk id="24" creationId="{FF870F28-C200-4E74-BA58-309D1DC019E4}"/>
          </ac:picMkLst>
        </pc:picChg>
      </pc:sldChg>
      <pc:sldChg chg="add del">
        <pc:chgData name="Ofir Gerbi" userId="144fd1d6-9023-4717-ba4b-343401a376ce" providerId="ADAL" clId="{7BFD29B5-0CBC-4F6C-AD95-4B956DAE2FA4}" dt="2021-12-23T16:27:57.713" v="1387" actId="47"/>
        <pc:sldMkLst>
          <pc:docMk/>
          <pc:sldMk cId="1892999997" sldId="581"/>
        </pc:sldMkLst>
      </pc:sldChg>
      <pc:sldChg chg="addSp delSp modSp add mod">
        <pc:chgData name="Ofir Gerbi" userId="144fd1d6-9023-4717-ba4b-343401a376ce" providerId="ADAL" clId="{7BFD29B5-0CBC-4F6C-AD95-4B956DAE2FA4}" dt="2021-12-26T14:57:47.186" v="2664" actId="20577"/>
        <pc:sldMkLst>
          <pc:docMk/>
          <pc:sldMk cId="2819886353" sldId="581"/>
        </pc:sldMkLst>
        <pc:spChg chg="add del mod">
          <ac:chgData name="Ofir Gerbi" userId="144fd1d6-9023-4717-ba4b-343401a376ce" providerId="ADAL" clId="{7BFD29B5-0CBC-4F6C-AD95-4B956DAE2FA4}" dt="2021-12-23T16:42:30.652" v="1556" actId="478"/>
          <ac:spMkLst>
            <pc:docMk/>
            <pc:sldMk cId="2819886353" sldId="581"/>
            <ac:spMk id="22" creationId="{89DBB16F-64A0-45E6-A151-F3F25DF3542F}"/>
          </ac:spMkLst>
        </pc:spChg>
        <pc:spChg chg="mod">
          <ac:chgData name="Ofir Gerbi" userId="144fd1d6-9023-4717-ba4b-343401a376ce" providerId="ADAL" clId="{7BFD29B5-0CBC-4F6C-AD95-4B956DAE2FA4}" dt="2021-12-24T10:21:33.486" v="2010"/>
          <ac:spMkLst>
            <pc:docMk/>
            <pc:sldMk cId="2819886353" sldId="581"/>
            <ac:spMk id="23" creationId="{669F53F3-C385-4DC9-9F45-582704A59C47}"/>
          </ac:spMkLst>
        </pc:spChg>
        <pc:spChg chg="mod">
          <ac:chgData name="Ofir Gerbi" userId="144fd1d6-9023-4717-ba4b-343401a376ce" providerId="ADAL" clId="{7BFD29B5-0CBC-4F6C-AD95-4B956DAE2FA4}" dt="2021-12-24T10:21:33.486" v="2010"/>
          <ac:spMkLst>
            <pc:docMk/>
            <pc:sldMk cId="2819886353" sldId="581"/>
            <ac:spMk id="26" creationId="{6470ABE9-F5C7-44E6-B403-2D375B78AF46}"/>
          </ac:spMkLst>
        </pc:spChg>
        <pc:spChg chg="mod">
          <ac:chgData name="Ofir Gerbi" userId="144fd1d6-9023-4717-ba4b-343401a376ce" providerId="ADAL" clId="{7BFD29B5-0CBC-4F6C-AD95-4B956DAE2FA4}" dt="2021-12-26T14:57:47.186" v="2664" actId="20577"/>
          <ac:spMkLst>
            <pc:docMk/>
            <pc:sldMk cId="2819886353" sldId="581"/>
            <ac:spMk id="29" creationId="{DF14FCED-41A1-4707-807D-A69E7828306C}"/>
          </ac:spMkLst>
        </pc:spChg>
        <pc:spChg chg="mod">
          <ac:chgData name="Ofir Gerbi" userId="144fd1d6-9023-4717-ba4b-343401a376ce" providerId="ADAL" clId="{7BFD29B5-0CBC-4F6C-AD95-4B956DAE2FA4}" dt="2021-12-23T17:02:00.640" v="1653"/>
          <ac:spMkLst>
            <pc:docMk/>
            <pc:sldMk cId="2819886353" sldId="581"/>
            <ac:spMk id="32" creationId="{505942FB-B349-4F2F-9631-20775B7C7F4A}"/>
          </ac:spMkLst>
        </pc:spChg>
        <pc:spChg chg="mod">
          <ac:chgData name="Ofir Gerbi" userId="144fd1d6-9023-4717-ba4b-343401a376ce" providerId="ADAL" clId="{7BFD29B5-0CBC-4F6C-AD95-4B956DAE2FA4}" dt="2021-12-23T17:03:48.954" v="1679" actId="207"/>
          <ac:spMkLst>
            <pc:docMk/>
            <pc:sldMk cId="2819886353" sldId="581"/>
            <ac:spMk id="99" creationId="{658D4B9C-326E-407F-9BDF-1E41E34F2884}"/>
          </ac:spMkLst>
        </pc:spChg>
        <pc:grpChg chg="mod">
          <ac:chgData name="Ofir Gerbi" userId="144fd1d6-9023-4717-ba4b-343401a376ce" providerId="ADAL" clId="{7BFD29B5-0CBC-4F6C-AD95-4B956DAE2FA4}" dt="2021-12-23T16:44:15.486" v="1597" actId="1076"/>
          <ac:grpSpMkLst>
            <pc:docMk/>
            <pc:sldMk cId="2819886353" sldId="581"/>
            <ac:grpSpMk id="8" creationId="{015D9053-2337-443A-A0D0-A784F47D7F5A}"/>
          </ac:grpSpMkLst>
        </pc:grpChg>
        <pc:grpChg chg="mod">
          <ac:chgData name="Ofir Gerbi" userId="144fd1d6-9023-4717-ba4b-343401a376ce" providerId="ADAL" clId="{7BFD29B5-0CBC-4F6C-AD95-4B956DAE2FA4}" dt="2021-12-23T16:44:15.486" v="1597" actId="1076"/>
          <ac:grpSpMkLst>
            <pc:docMk/>
            <pc:sldMk cId="2819886353" sldId="581"/>
            <ac:grpSpMk id="10" creationId="{B86C1683-537A-4ACA-BF36-895A55CDEE62}"/>
          </ac:grpSpMkLst>
        </pc:grpChg>
        <pc:grpChg chg="mod">
          <ac:chgData name="Ofir Gerbi" userId="144fd1d6-9023-4717-ba4b-343401a376ce" providerId="ADAL" clId="{7BFD29B5-0CBC-4F6C-AD95-4B956DAE2FA4}" dt="2021-12-23T16:44:15.486" v="1597" actId="1076"/>
          <ac:grpSpMkLst>
            <pc:docMk/>
            <pc:sldMk cId="2819886353" sldId="581"/>
            <ac:grpSpMk id="16" creationId="{F6B32912-8664-4A6B-8D41-6019416DE3D7}"/>
          </ac:grpSpMkLst>
        </pc:grpChg>
        <pc:grpChg chg="mod">
          <ac:chgData name="Ofir Gerbi" userId="144fd1d6-9023-4717-ba4b-343401a376ce" providerId="ADAL" clId="{7BFD29B5-0CBC-4F6C-AD95-4B956DAE2FA4}" dt="2021-12-23T16:44:15.486" v="1597" actId="1076"/>
          <ac:grpSpMkLst>
            <pc:docMk/>
            <pc:sldMk cId="2819886353" sldId="581"/>
            <ac:grpSpMk id="19" creationId="{455CB0B2-FD2F-4C56-BBF3-B5688FC96149}"/>
          </ac:grpSpMkLst>
        </pc:grpChg>
        <pc:grpChg chg="add mod">
          <ac:chgData name="Ofir Gerbi" userId="144fd1d6-9023-4717-ba4b-343401a376ce" providerId="ADAL" clId="{7BFD29B5-0CBC-4F6C-AD95-4B956DAE2FA4}" dt="2021-12-24T10:21:33.486" v="2010"/>
          <ac:grpSpMkLst>
            <pc:docMk/>
            <pc:sldMk cId="2819886353" sldId="581"/>
            <ac:grpSpMk id="22" creationId="{9D95FB60-D69D-4BFE-BD7A-CB1CDAE7E7C7}"/>
          </ac:grpSpMkLst>
        </pc:grpChg>
        <pc:grpChg chg="mod">
          <ac:chgData name="Ofir Gerbi" userId="144fd1d6-9023-4717-ba4b-343401a376ce" providerId="ADAL" clId="{7BFD29B5-0CBC-4F6C-AD95-4B956DAE2FA4}" dt="2021-12-24T10:21:33.486" v="2010"/>
          <ac:grpSpMkLst>
            <pc:docMk/>
            <pc:sldMk cId="2819886353" sldId="581"/>
            <ac:grpSpMk id="24" creationId="{2B2E466E-4918-4723-B4E1-54EC66DE5FCD}"/>
          </ac:grpSpMkLst>
        </pc:grpChg>
        <pc:picChg chg="mod">
          <ac:chgData name="Ofir Gerbi" userId="144fd1d6-9023-4717-ba4b-343401a376ce" providerId="ADAL" clId="{7BFD29B5-0CBC-4F6C-AD95-4B956DAE2FA4}" dt="2021-12-24T10:21:33.486" v="2010"/>
          <ac:picMkLst>
            <pc:docMk/>
            <pc:sldMk cId="2819886353" sldId="581"/>
            <ac:picMk id="25" creationId="{E2714383-9455-41BF-A080-72290D428F5B}"/>
          </ac:picMkLst>
        </pc:picChg>
      </pc:sldChg>
      <pc:sldChg chg="add modAnim">
        <pc:chgData name="Ofir Gerbi" userId="144fd1d6-9023-4717-ba4b-343401a376ce" providerId="ADAL" clId="{7BFD29B5-0CBC-4F6C-AD95-4B956DAE2FA4}" dt="2021-12-24T10:51:55.538" v="2149"/>
        <pc:sldMkLst>
          <pc:docMk/>
          <pc:sldMk cId="3145690490" sldId="582"/>
        </pc:sldMkLst>
      </pc:sldChg>
    </pc:docChg>
  </pc:docChgLst>
  <pc:docChgLst>
    <pc:chgData name="Ofir Gerbi" userId="144fd1d6-9023-4717-ba4b-343401a376ce" providerId="ADAL" clId="{2249DE81-E824-44DE-9471-2793761CE275}"/>
    <pc:docChg chg="modSld">
      <pc:chgData name="Ofir Gerbi" userId="144fd1d6-9023-4717-ba4b-343401a376ce" providerId="ADAL" clId="{2249DE81-E824-44DE-9471-2793761CE275}" dt="2022-04-07T09:51:12.104" v="3" actId="1076"/>
      <pc:docMkLst>
        <pc:docMk/>
      </pc:docMkLst>
      <pc:sldChg chg="modSp mod">
        <pc:chgData name="Ofir Gerbi" userId="144fd1d6-9023-4717-ba4b-343401a376ce" providerId="ADAL" clId="{2249DE81-E824-44DE-9471-2793761CE275}" dt="2022-04-07T09:51:12.104" v="3" actId="1076"/>
        <pc:sldMkLst>
          <pc:docMk/>
          <pc:sldMk cId="3637331792" sldId="256"/>
        </pc:sldMkLst>
        <pc:spChg chg="mod">
          <ac:chgData name="Ofir Gerbi" userId="144fd1d6-9023-4717-ba4b-343401a376ce" providerId="ADAL" clId="{2249DE81-E824-44DE-9471-2793761CE275}" dt="2022-04-07T09:51:12.104" v="3" actId="1076"/>
          <ac:spMkLst>
            <pc:docMk/>
            <pc:sldMk cId="3637331792" sldId="256"/>
            <ac:spMk id="40" creationId="{E557D01C-7730-49BA-B89C-2CF5DE149086}"/>
          </ac:spMkLst>
        </pc:spChg>
      </pc:sldChg>
    </pc:docChg>
  </pc:docChgLst>
  <pc:docChgLst>
    <pc:chgData name="Ofir Gerbi" userId="144fd1d6-9023-4717-ba4b-343401a376ce" providerId="ADAL" clId="{31F7F0BD-7189-4073-BBB8-412E7BA9330F}"/>
    <pc:docChg chg="modSld">
      <pc:chgData name="Ofir Gerbi" userId="144fd1d6-9023-4717-ba4b-343401a376ce" providerId="ADAL" clId="{31F7F0BD-7189-4073-BBB8-412E7BA9330F}" dt="2021-05-29T14:17:44.789" v="11" actId="14100"/>
      <pc:docMkLst>
        <pc:docMk/>
      </pc:docMkLst>
      <pc:sldChg chg="modSp">
        <pc:chgData name="Ofir Gerbi" userId="144fd1d6-9023-4717-ba4b-343401a376ce" providerId="ADAL" clId="{31F7F0BD-7189-4073-BBB8-412E7BA9330F}" dt="2021-05-17T22:29:49.373" v="5" actId="20577"/>
        <pc:sldMkLst>
          <pc:docMk/>
          <pc:sldMk cId="4030587372" sldId="264"/>
        </pc:sldMkLst>
        <pc:spChg chg="mod">
          <ac:chgData name="Ofir Gerbi" userId="144fd1d6-9023-4717-ba4b-343401a376ce" providerId="ADAL" clId="{31F7F0BD-7189-4073-BBB8-412E7BA9330F}" dt="2021-05-17T22:29:49.373" v="5" actId="20577"/>
          <ac:spMkLst>
            <pc:docMk/>
            <pc:sldMk cId="4030587372" sldId="264"/>
            <ac:spMk id="6" creationId="{A8D5577C-B993-41CB-89D3-0BCDEF50A58B}"/>
          </ac:spMkLst>
        </pc:spChg>
      </pc:sldChg>
      <pc:sldChg chg="modSp">
        <pc:chgData name="Ofir Gerbi" userId="144fd1d6-9023-4717-ba4b-343401a376ce" providerId="ADAL" clId="{31F7F0BD-7189-4073-BBB8-412E7BA9330F}" dt="2021-05-17T22:31:38.962" v="6"/>
        <pc:sldMkLst>
          <pc:docMk/>
          <pc:sldMk cId="2621184374" sldId="274"/>
        </pc:sldMkLst>
        <pc:spChg chg="mod">
          <ac:chgData name="Ofir Gerbi" userId="144fd1d6-9023-4717-ba4b-343401a376ce" providerId="ADAL" clId="{31F7F0BD-7189-4073-BBB8-412E7BA9330F}" dt="2021-05-17T22:31:38.962" v="6"/>
          <ac:spMkLst>
            <pc:docMk/>
            <pc:sldMk cId="2621184374" sldId="274"/>
            <ac:spMk id="6" creationId="{A8D5577C-B993-41CB-89D3-0BCDEF50A58B}"/>
          </ac:spMkLst>
        </pc:spChg>
      </pc:sldChg>
      <pc:sldChg chg="modSp mod">
        <pc:chgData name="Ofir Gerbi" userId="144fd1d6-9023-4717-ba4b-343401a376ce" providerId="ADAL" clId="{31F7F0BD-7189-4073-BBB8-412E7BA9330F}" dt="2021-05-29T14:17:44.789" v="11" actId="14100"/>
        <pc:sldMkLst>
          <pc:docMk/>
          <pc:sldMk cId="3969472777" sldId="284"/>
        </pc:sldMkLst>
        <pc:spChg chg="mod modVis">
          <ac:chgData name="Ofir Gerbi" userId="144fd1d6-9023-4717-ba4b-343401a376ce" providerId="ADAL" clId="{31F7F0BD-7189-4073-BBB8-412E7BA9330F}" dt="2021-05-29T14:17:38.892" v="8" actId="14429"/>
          <ac:spMkLst>
            <pc:docMk/>
            <pc:sldMk cId="3969472777" sldId="284"/>
            <ac:spMk id="14" creationId="{80E30682-7CFE-4674-BD37-4246E0587F11}"/>
          </ac:spMkLst>
        </pc:spChg>
        <pc:spChg chg="mod modVis">
          <ac:chgData name="Ofir Gerbi" userId="144fd1d6-9023-4717-ba4b-343401a376ce" providerId="ADAL" clId="{31F7F0BD-7189-4073-BBB8-412E7BA9330F}" dt="2021-05-29T14:17:44.789" v="11" actId="14100"/>
          <ac:spMkLst>
            <pc:docMk/>
            <pc:sldMk cId="3969472777" sldId="284"/>
            <ac:spMk id="20" creationId="{461232C2-95BF-48F0-8049-454060DCEC5A}"/>
          </ac:spMkLst>
        </pc:spChg>
      </pc:sldChg>
    </pc:docChg>
  </pc:docChgLst>
  <pc:docChgLst>
    <pc:chgData name="Ofir Gerbi" userId="144fd1d6-9023-4717-ba4b-343401a376ce" providerId="ADAL" clId="{20800758-88F3-484E-A137-6241AB100322}"/>
    <pc:docChg chg="undo redo custSel addSld delSld modSld sldOrd delMainMaster">
      <pc:chgData name="Ofir Gerbi" userId="144fd1d6-9023-4717-ba4b-343401a376ce" providerId="ADAL" clId="{20800758-88F3-484E-A137-6241AB100322}" dt="2021-05-29T14:16:43.587" v="7464" actId="14100"/>
      <pc:docMkLst>
        <pc:docMk/>
      </pc:docMkLst>
      <pc:sldChg chg="modSp mod">
        <pc:chgData name="Ofir Gerbi" userId="144fd1d6-9023-4717-ba4b-343401a376ce" providerId="ADAL" clId="{20800758-88F3-484E-A137-6241AB100322}" dt="2021-05-15T21:47:48.069" v="2063" actId="403"/>
        <pc:sldMkLst>
          <pc:docMk/>
          <pc:sldMk cId="3637331792" sldId="256"/>
        </pc:sldMkLst>
        <pc:spChg chg="mod">
          <ac:chgData name="Ofir Gerbi" userId="144fd1d6-9023-4717-ba4b-343401a376ce" providerId="ADAL" clId="{20800758-88F3-484E-A137-6241AB100322}" dt="2021-05-15T21:47:48.069" v="2063" actId="403"/>
          <ac:spMkLst>
            <pc:docMk/>
            <pc:sldMk cId="3637331792" sldId="256"/>
            <ac:spMk id="6" creationId="{155C7FAB-C7CF-4D43-8BBC-D870C8B931CD}"/>
          </ac:spMkLst>
        </pc:spChg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3679429450" sldId="257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1675059263" sldId="258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1645316054" sldId="259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200548417" sldId="260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3552885970" sldId="261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648878062" sldId="262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2650314085" sldId="263"/>
        </pc:sldMkLst>
      </pc:sldChg>
      <pc:sldChg chg="addSp delSp modSp mod setBg modAnim">
        <pc:chgData name="Ofir Gerbi" userId="144fd1d6-9023-4717-ba4b-343401a376ce" providerId="ADAL" clId="{20800758-88F3-484E-A137-6241AB100322}" dt="2021-05-19T16:04:49.679" v="7417" actId="207"/>
        <pc:sldMkLst>
          <pc:docMk/>
          <pc:sldMk cId="4030587372" sldId="264"/>
        </pc:sldMkLst>
        <pc:spChg chg="add del mod">
          <ac:chgData name="Ofir Gerbi" userId="144fd1d6-9023-4717-ba4b-343401a376ce" providerId="ADAL" clId="{20800758-88F3-484E-A137-6241AB100322}" dt="2021-05-11T15:19:26.602" v="1112" actId="478"/>
          <ac:spMkLst>
            <pc:docMk/>
            <pc:sldMk cId="4030587372" sldId="264"/>
            <ac:spMk id="2" creationId="{5077BC86-9535-465F-8175-D3C36A285F43}"/>
          </ac:spMkLst>
        </pc:spChg>
        <pc:spChg chg="add mod">
          <ac:chgData name="Ofir Gerbi" userId="144fd1d6-9023-4717-ba4b-343401a376ce" providerId="ADAL" clId="{20800758-88F3-484E-A137-6241AB100322}" dt="2021-05-19T16:04:49.679" v="7417" actId="207"/>
          <ac:spMkLst>
            <pc:docMk/>
            <pc:sldMk cId="4030587372" sldId="264"/>
            <ac:spMk id="3" creationId="{5F5A3FF3-8936-4B42-8C00-0339FEACFD2B}"/>
          </ac:spMkLst>
        </pc:spChg>
        <pc:spChg chg="mod ord">
          <ac:chgData name="Ofir Gerbi" userId="144fd1d6-9023-4717-ba4b-343401a376ce" providerId="ADAL" clId="{20800758-88F3-484E-A137-6241AB100322}" dt="2021-05-11T15:20:29.662" v="1129" actId="12788"/>
          <ac:spMkLst>
            <pc:docMk/>
            <pc:sldMk cId="4030587372" sldId="264"/>
            <ac:spMk id="4" creationId="{33A42951-AD5B-4217-B213-6848421E0863}"/>
          </ac:spMkLst>
        </pc:spChg>
        <pc:spChg chg="mod">
          <ac:chgData name="Ofir Gerbi" userId="144fd1d6-9023-4717-ba4b-343401a376ce" providerId="ADAL" clId="{20800758-88F3-484E-A137-6241AB100322}" dt="2021-05-17T22:30:10.944" v="7223" actId="1076"/>
          <ac:spMkLst>
            <pc:docMk/>
            <pc:sldMk cId="4030587372" sldId="264"/>
            <ac:spMk id="6" creationId="{A8D5577C-B993-41CB-89D3-0BCDEF50A58B}"/>
          </ac:spMkLst>
        </pc:spChg>
        <pc:spChg chg="add del">
          <ac:chgData name="Ofir Gerbi" userId="144fd1d6-9023-4717-ba4b-343401a376ce" providerId="ADAL" clId="{20800758-88F3-484E-A137-6241AB100322}" dt="2021-05-17T21:27:45.835" v="6640" actId="22"/>
          <ac:spMkLst>
            <pc:docMk/>
            <pc:sldMk cId="4030587372" sldId="264"/>
            <ac:spMk id="7" creationId="{4C14BBD4-5DF1-40EA-A72F-24E791BC9EF3}"/>
          </ac:spMkLst>
        </pc:spChg>
        <pc:spChg chg="add del mod">
          <ac:chgData name="Ofir Gerbi" userId="144fd1d6-9023-4717-ba4b-343401a376ce" providerId="ADAL" clId="{20800758-88F3-484E-A137-6241AB100322}" dt="2021-05-19T16:02:18.933" v="7363" actId="478"/>
          <ac:spMkLst>
            <pc:docMk/>
            <pc:sldMk cId="4030587372" sldId="264"/>
            <ac:spMk id="8" creationId="{BBEAB06D-396E-4A60-A313-04CF399E672F}"/>
          </ac:spMkLst>
        </pc:spChg>
        <pc:spChg chg="add del">
          <ac:chgData name="Ofir Gerbi" userId="144fd1d6-9023-4717-ba4b-343401a376ce" providerId="ADAL" clId="{20800758-88F3-484E-A137-6241AB100322}" dt="2021-05-17T21:27:46.629" v="6642" actId="22"/>
          <ac:spMkLst>
            <pc:docMk/>
            <pc:sldMk cId="4030587372" sldId="264"/>
            <ac:spMk id="8" creationId="{E805147C-4DCD-4FFC-9B14-744B174AC087}"/>
          </ac:spMkLst>
        </pc:spChg>
        <pc:spChg chg="add mod">
          <ac:chgData name="Ofir Gerbi" userId="144fd1d6-9023-4717-ba4b-343401a376ce" providerId="ADAL" clId="{20800758-88F3-484E-A137-6241AB100322}" dt="2021-05-17T22:30:09.048" v="7222" actId="1076"/>
          <ac:spMkLst>
            <pc:docMk/>
            <pc:sldMk cId="4030587372" sldId="264"/>
            <ac:spMk id="10" creationId="{952E61CE-E560-4608-887A-047E3CD9DC7C}"/>
          </ac:spMkLst>
        </pc:spChg>
        <pc:spChg chg="add mod">
          <ac:chgData name="Ofir Gerbi" userId="144fd1d6-9023-4717-ba4b-343401a376ce" providerId="ADAL" clId="{20800758-88F3-484E-A137-6241AB100322}" dt="2021-05-17T22:30:13.200" v="7224" actId="1076"/>
          <ac:spMkLst>
            <pc:docMk/>
            <pc:sldMk cId="4030587372" sldId="264"/>
            <ac:spMk id="11" creationId="{54F8EC55-4823-44BB-91DA-B73BCB5A6B37}"/>
          </ac:spMkLst>
        </pc:spChg>
        <pc:picChg chg="add del">
          <ac:chgData name="Ofir Gerbi" userId="144fd1d6-9023-4717-ba4b-343401a376ce" providerId="ADAL" clId="{20800758-88F3-484E-A137-6241AB100322}" dt="2021-05-17T08:17:20.889" v="6567" actId="22"/>
          <ac:picMkLst>
            <pc:docMk/>
            <pc:sldMk cId="4030587372" sldId="264"/>
            <ac:picMk id="3" creationId="{48B9BF54-2554-4077-810C-ED0B34E32957}"/>
          </ac:picMkLst>
        </pc:picChg>
        <pc:picChg chg="mod">
          <ac:chgData name="Ofir Gerbi" userId="144fd1d6-9023-4717-ba4b-343401a376ce" providerId="ADAL" clId="{20800758-88F3-484E-A137-6241AB100322}" dt="2021-05-11T15:20:50.883" v="1132" actId="14100"/>
          <ac:picMkLst>
            <pc:docMk/>
            <pc:sldMk cId="4030587372" sldId="264"/>
            <ac:picMk id="5" creationId="{145C6F07-DC99-41C5-B9D2-BF1A30ADF36C}"/>
          </ac:picMkLst>
        </pc:picChg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759038124" sldId="265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2218184293" sldId="266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205273231" sldId="267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1946572592" sldId="268"/>
        </pc:sldMkLst>
      </pc:sldChg>
      <pc:sldChg chg="del">
        <pc:chgData name="Ofir Gerbi" userId="144fd1d6-9023-4717-ba4b-343401a376ce" providerId="ADAL" clId="{20800758-88F3-484E-A137-6241AB100322}" dt="2021-05-16T20:26:14.891" v="5149" actId="2696"/>
        <pc:sldMkLst>
          <pc:docMk/>
          <pc:sldMk cId="1487465552" sldId="269"/>
        </pc:sldMkLst>
      </pc:sldChg>
      <pc:sldChg chg="addSp delSp modSp mod setBg delAnim modAnim">
        <pc:chgData name="Ofir Gerbi" userId="144fd1d6-9023-4717-ba4b-343401a376ce" providerId="ADAL" clId="{20800758-88F3-484E-A137-6241AB100322}" dt="2021-05-19T16:04:53.706" v="7418"/>
        <pc:sldMkLst>
          <pc:docMk/>
          <pc:sldMk cId="25547720" sldId="270"/>
        </pc:sldMkLst>
        <pc:spChg chg="del">
          <ac:chgData name="Ofir Gerbi" userId="144fd1d6-9023-4717-ba4b-343401a376ce" providerId="ADAL" clId="{20800758-88F3-484E-A137-6241AB100322}" dt="2021-05-11T15:20:09.387" v="1123" actId="478"/>
          <ac:spMkLst>
            <pc:docMk/>
            <pc:sldMk cId="25547720" sldId="270"/>
            <ac:spMk id="4" creationId="{33A42951-AD5B-4217-B213-6848421E0863}"/>
          </ac:spMkLst>
        </pc:spChg>
        <pc:spChg chg="del">
          <ac:chgData name="Ofir Gerbi" userId="144fd1d6-9023-4717-ba4b-343401a376ce" providerId="ADAL" clId="{20800758-88F3-484E-A137-6241AB100322}" dt="2021-05-11T00:27:28.213" v="181" actId="478"/>
          <ac:spMkLst>
            <pc:docMk/>
            <pc:sldMk cId="25547720" sldId="270"/>
            <ac:spMk id="6" creationId="{A8D5577C-B993-41CB-89D3-0BCDEF50A58B}"/>
          </ac:spMkLst>
        </pc:spChg>
        <pc:spChg chg="mod">
          <ac:chgData name="Ofir Gerbi" userId="144fd1d6-9023-4717-ba4b-343401a376ce" providerId="ADAL" clId="{20800758-88F3-484E-A137-6241AB100322}" dt="2021-05-11T00:30:10.840" v="212"/>
          <ac:spMkLst>
            <pc:docMk/>
            <pc:sldMk cId="25547720" sldId="270"/>
            <ac:spMk id="8" creationId="{79356DC7-9074-420A-B319-E321A0966FE0}"/>
          </ac:spMkLst>
        </pc:spChg>
        <pc:spChg chg="mod">
          <ac:chgData name="Ofir Gerbi" userId="144fd1d6-9023-4717-ba4b-343401a376ce" providerId="ADAL" clId="{20800758-88F3-484E-A137-6241AB100322}" dt="2021-05-11T00:30:10.840" v="212"/>
          <ac:spMkLst>
            <pc:docMk/>
            <pc:sldMk cId="25547720" sldId="270"/>
            <ac:spMk id="9" creationId="{10BB2019-7E95-4D10-AF1C-30B290C35735}"/>
          </ac:spMkLst>
        </pc:spChg>
        <pc:spChg chg="add mod">
          <ac:chgData name="Ofir Gerbi" userId="144fd1d6-9023-4717-ba4b-343401a376ce" providerId="ADAL" clId="{20800758-88F3-484E-A137-6241AB100322}" dt="2021-05-11T00:44:45.014" v="388" actId="1076"/>
          <ac:spMkLst>
            <pc:docMk/>
            <pc:sldMk cId="25547720" sldId="270"/>
            <ac:spMk id="22" creationId="{0CEB6D11-4719-4D7F-8DAF-7A4907414948}"/>
          </ac:spMkLst>
        </pc:spChg>
        <pc:spChg chg="mod">
          <ac:chgData name="Ofir Gerbi" userId="144fd1d6-9023-4717-ba4b-343401a376ce" providerId="ADAL" clId="{20800758-88F3-484E-A137-6241AB100322}" dt="2021-05-11T00:38:10.676" v="260"/>
          <ac:spMkLst>
            <pc:docMk/>
            <pc:sldMk cId="25547720" sldId="270"/>
            <ac:spMk id="24" creationId="{333221C8-0CF0-41D4-ACA2-706A3AE34E94}"/>
          </ac:spMkLst>
        </pc:spChg>
        <pc:spChg chg="mod">
          <ac:chgData name="Ofir Gerbi" userId="144fd1d6-9023-4717-ba4b-343401a376ce" providerId="ADAL" clId="{20800758-88F3-484E-A137-6241AB100322}" dt="2021-05-11T00:38:10.676" v="260"/>
          <ac:spMkLst>
            <pc:docMk/>
            <pc:sldMk cId="25547720" sldId="270"/>
            <ac:spMk id="25" creationId="{A8D83F0F-B740-4EB1-8F5F-ACAE3E42BEBD}"/>
          </ac:spMkLst>
        </pc:spChg>
        <pc:spChg chg="add mod">
          <ac:chgData name="Ofir Gerbi" userId="144fd1d6-9023-4717-ba4b-343401a376ce" providerId="ADAL" clId="{20800758-88F3-484E-A137-6241AB100322}" dt="2021-05-11T00:47:37.331" v="430" actId="1076"/>
          <ac:spMkLst>
            <pc:docMk/>
            <pc:sldMk cId="25547720" sldId="270"/>
            <ac:spMk id="26" creationId="{DB266135-9131-443A-B643-AB1958D543F7}"/>
          </ac:spMkLst>
        </pc:spChg>
        <pc:spChg chg="add mod">
          <ac:chgData name="Ofir Gerbi" userId="144fd1d6-9023-4717-ba4b-343401a376ce" providerId="ADAL" clId="{20800758-88F3-484E-A137-6241AB100322}" dt="2021-05-11T00:47:05.083" v="409" actId="1076"/>
          <ac:spMkLst>
            <pc:docMk/>
            <pc:sldMk cId="25547720" sldId="270"/>
            <ac:spMk id="27" creationId="{56044E44-CA67-4005-A7E9-30821D997C67}"/>
          </ac:spMkLst>
        </pc:spChg>
        <pc:spChg chg="add mod">
          <ac:chgData name="Ofir Gerbi" userId="144fd1d6-9023-4717-ba4b-343401a376ce" providerId="ADAL" clId="{20800758-88F3-484E-A137-6241AB100322}" dt="2021-05-11T00:44:45.014" v="388" actId="1076"/>
          <ac:spMkLst>
            <pc:docMk/>
            <pc:sldMk cId="25547720" sldId="270"/>
            <ac:spMk id="28" creationId="{850065FE-9A43-4B21-9ED7-591A9C853160}"/>
          </ac:spMkLst>
        </pc:spChg>
        <pc:spChg chg="add mod">
          <ac:chgData name="Ofir Gerbi" userId="144fd1d6-9023-4717-ba4b-343401a376ce" providerId="ADAL" clId="{20800758-88F3-484E-A137-6241AB100322}" dt="2021-05-11T00:47:00.436" v="408" actId="1076"/>
          <ac:spMkLst>
            <pc:docMk/>
            <pc:sldMk cId="25547720" sldId="270"/>
            <ac:spMk id="29" creationId="{4FE329C5-F446-4166-96F5-A9AC5AE18C3F}"/>
          </ac:spMkLst>
        </pc:spChg>
        <pc:spChg chg="mod">
          <ac:chgData name="Ofir Gerbi" userId="144fd1d6-9023-4717-ba4b-343401a376ce" providerId="ADAL" clId="{20800758-88F3-484E-A137-6241AB100322}" dt="2021-05-11T00:39:29.226" v="305"/>
          <ac:spMkLst>
            <pc:docMk/>
            <pc:sldMk cId="25547720" sldId="270"/>
            <ac:spMk id="31" creationId="{8343EBE9-33AC-40A4-9512-3F1EDEADD8B9}"/>
          </ac:spMkLst>
        </pc:spChg>
        <pc:spChg chg="mod">
          <ac:chgData name="Ofir Gerbi" userId="144fd1d6-9023-4717-ba4b-343401a376ce" providerId="ADAL" clId="{20800758-88F3-484E-A137-6241AB100322}" dt="2021-05-11T00:39:29.226" v="305"/>
          <ac:spMkLst>
            <pc:docMk/>
            <pc:sldMk cId="25547720" sldId="270"/>
            <ac:spMk id="32" creationId="{C8C15F37-D1EE-4F81-A9FC-38519A666E56}"/>
          </ac:spMkLst>
        </pc:spChg>
        <pc:spChg chg="add del mod">
          <ac:chgData name="Ofir Gerbi" userId="144fd1d6-9023-4717-ba4b-343401a376ce" providerId="ADAL" clId="{20800758-88F3-484E-A137-6241AB100322}" dt="2021-05-11T00:39:42.625" v="310"/>
          <ac:spMkLst>
            <pc:docMk/>
            <pc:sldMk cId="25547720" sldId="270"/>
            <ac:spMk id="33" creationId="{B4DA2181-4CAA-4310-9D0E-9B389760FB21}"/>
          </ac:spMkLst>
        </pc:spChg>
        <pc:spChg chg="mod">
          <ac:chgData name="Ofir Gerbi" userId="144fd1d6-9023-4717-ba4b-343401a376ce" providerId="ADAL" clId="{20800758-88F3-484E-A137-6241AB100322}" dt="2021-05-11T00:39:48.943" v="311"/>
          <ac:spMkLst>
            <pc:docMk/>
            <pc:sldMk cId="25547720" sldId="270"/>
            <ac:spMk id="35" creationId="{2459BABD-342C-46FB-83A8-AD172D5D4549}"/>
          </ac:spMkLst>
        </pc:spChg>
        <pc:spChg chg="mod">
          <ac:chgData name="Ofir Gerbi" userId="144fd1d6-9023-4717-ba4b-343401a376ce" providerId="ADAL" clId="{20800758-88F3-484E-A137-6241AB100322}" dt="2021-05-11T00:39:48.943" v="311"/>
          <ac:spMkLst>
            <pc:docMk/>
            <pc:sldMk cId="25547720" sldId="270"/>
            <ac:spMk id="36" creationId="{2B34A565-8B9C-420F-ADC1-98ACE5C95D61}"/>
          </ac:spMkLst>
        </pc:spChg>
        <pc:spChg chg="mod">
          <ac:chgData name="Ofir Gerbi" userId="144fd1d6-9023-4717-ba4b-343401a376ce" providerId="ADAL" clId="{20800758-88F3-484E-A137-6241AB100322}" dt="2021-05-11T00:40:08.354" v="320"/>
          <ac:spMkLst>
            <pc:docMk/>
            <pc:sldMk cId="25547720" sldId="270"/>
            <ac:spMk id="38" creationId="{F0D52006-2AC7-41C8-8AD8-14D7995E93C9}"/>
          </ac:spMkLst>
        </pc:spChg>
        <pc:spChg chg="mod">
          <ac:chgData name="Ofir Gerbi" userId="144fd1d6-9023-4717-ba4b-343401a376ce" providerId="ADAL" clId="{20800758-88F3-484E-A137-6241AB100322}" dt="2021-05-11T00:40:08.354" v="320"/>
          <ac:spMkLst>
            <pc:docMk/>
            <pc:sldMk cId="25547720" sldId="270"/>
            <ac:spMk id="39" creationId="{5D8FDED4-0AAF-4F17-8533-9CAE478A93BB}"/>
          </ac:spMkLst>
        </pc:spChg>
        <pc:spChg chg="mod">
          <ac:chgData name="Ofir Gerbi" userId="144fd1d6-9023-4717-ba4b-343401a376ce" providerId="ADAL" clId="{20800758-88F3-484E-A137-6241AB100322}" dt="2021-05-11T00:40:22.685" v="327"/>
          <ac:spMkLst>
            <pc:docMk/>
            <pc:sldMk cId="25547720" sldId="270"/>
            <ac:spMk id="41" creationId="{7616B844-3319-42BD-8D8B-7D4973A2AB3C}"/>
          </ac:spMkLst>
        </pc:spChg>
        <pc:spChg chg="mod">
          <ac:chgData name="Ofir Gerbi" userId="144fd1d6-9023-4717-ba4b-343401a376ce" providerId="ADAL" clId="{20800758-88F3-484E-A137-6241AB100322}" dt="2021-05-11T00:40:22.685" v="327"/>
          <ac:spMkLst>
            <pc:docMk/>
            <pc:sldMk cId="25547720" sldId="270"/>
            <ac:spMk id="42" creationId="{43921BFB-A55F-44CD-9306-F75DA8415F66}"/>
          </ac:spMkLst>
        </pc:spChg>
        <pc:spChg chg="add del mod">
          <ac:chgData name="Ofir Gerbi" userId="144fd1d6-9023-4717-ba4b-343401a376ce" providerId="ADAL" clId="{20800758-88F3-484E-A137-6241AB100322}" dt="2021-05-11T15:19:48.292" v="1120" actId="478"/>
          <ac:spMkLst>
            <pc:docMk/>
            <pc:sldMk cId="25547720" sldId="270"/>
            <ac:spMk id="43" creationId="{0B6431BF-1F0B-47AB-9D40-495AF808E6EF}"/>
          </ac:spMkLst>
        </pc:spChg>
        <pc:spChg chg="add del mod">
          <ac:chgData name="Ofir Gerbi" userId="144fd1d6-9023-4717-ba4b-343401a376ce" providerId="ADAL" clId="{20800758-88F3-484E-A137-6241AB100322}" dt="2021-05-19T16:04:46.108" v="7416" actId="478"/>
          <ac:spMkLst>
            <pc:docMk/>
            <pc:sldMk cId="25547720" sldId="270"/>
            <ac:spMk id="43" creationId="{EFD1AA77-EF3F-4B83-A2D4-23FF789977FD}"/>
          </ac:spMkLst>
        </pc:spChg>
        <pc:spChg chg="add mod">
          <ac:chgData name="Ofir Gerbi" userId="144fd1d6-9023-4717-ba4b-343401a376ce" providerId="ADAL" clId="{20800758-88F3-484E-A137-6241AB100322}" dt="2021-05-11T00:47:49.915" v="431" actId="1076"/>
          <ac:spMkLst>
            <pc:docMk/>
            <pc:sldMk cId="25547720" sldId="270"/>
            <ac:spMk id="45" creationId="{4085A111-570A-4BFF-B81B-AF44CB52B644}"/>
          </ac:spMkLst>
        </pc:spChg>
        <pc:spChg chg="mod">
          <ac:chgData name="Ofir Gerbi" userId="144fd1d6-9023-4717-ba4b-343401a376ce" providerId="ADAL" clId="{20800758-88F3-484E-A137-6241AB100322}" dt="2021-05-11T00:47:16.129" v="424"/>
          <ac:spMkLst>
            <pc:docMk/>
            <pc:sldMk cId="25547720" sldId="270"/>
            <ac:spMk id="47" creationId="{4DBF2DB9-DEEA-4833-8BA0-EC296D51FFFF}"/>
          </ac:spMkLst>
        </pc:spChg>
        <pc:spChg chg="mod">
          <ac:chgData name="Ofir Gerbi" userId="144fd1d6-9023-4717-ba4b-343401a376ce" providerId="ADAL" clId="{20800758-88F3-484E-A137-6241AB100322}" dt="2021-05-11T00:47:16.129" v="424"/>
          <ac:spMkLst>
            <pc:docMk/>
            <pc:sldMk cId="25547720" sldId="270"/>
            <ac:spMk id="48" creationId="{4EDE8205-18B7-4B17-AAEC-D0986A2AE4C2}"/>
          </ac:spMkLst>
        </pc:spChg>
        <pc:spChg chg="add mod">
          <ac:chgData name="Ofir Gerbi" userId="144fd1d6-9023-4717-ba4b-343401a376ce" providerId="ADAL" clId="{20800758-88F3-484E-A137-6241AB100322}" dt="2021-05-11T15:20:23.792" v="1128" actId="12788"/>
          <ac:spMkLst>
            <pc:docMk/>
            <pc:sldMk cId="25547720" sldId="270"/>
            <ac:spMk id="49" creationId="{AE773E03-CE88-460C-8210-9CB167B70672}"/>
          </ac:spMkLst>
        </pc:spChg>
        <pc:spChg chg="add mod">
          <ac:chgData name="Ofir Gerbi" userId="144fd1d6-9023-4717-ba4b-343401a376ce" providerId="ADAL" clId="{20800758-88F3-484E-A137-6241AB100322}" dt="2021-05-19T16:04:53.706" v="7418"/>
          <ac:spMkLst>
            <pc:docMk/>
            <pc:sldMk cId="25547720" sldId="270"/>
            <ac:spMk id="50" creationId="{B93A784C-5E5E-4378-B500-C71D8265EFD4}"/>
          </ac:spMkLst>
        </pc:spChg>
        <pc:grpChg chg="add mod">
          <ac:chgData name="Ofir Gerbi" userId="144fd1d6-9023-4717-ba4b-343401a376ce" providerId="ADAL" clId="{20800758-88F3-484E-A137-6241AB100322}" dt="2021-05-11T00:44:45.014" v="388" actId="1076"/>
          <ac:grpSpMkLst>
            <pc:docMk/>
            <pc:sldMk cId="25547720" sldId="270"/>
            <ac:grpSpMk id="7" creationId="{AE55E4E2-B51F-487F-BC02-4D6B56C8C9DC}"/>
          </ac:grpSpMkLst>
        </pc:grpChg>
        <pc:grpChg chg="add mod">
          <ac:chgData name="Ofir Gerbi" userId="144fd1d6-9023-4717-ba4b-343401a376ce" providerId="ADAL" clId="{20800758-88F3-484E-A137-6241AB100322}" dt="2021-05-11T00:47:32.563" v="429" actId="1076"/>
          <ac:grpSpMkLst>
            <pc:docMk/>
            <pc:sldMk cId="25547720" sldId="270"/>
            <ac:grpSpMk id="23" creationId="{64508A6C-7AE9-4088-BE55-DC6975A4464C}"/>
          </ac:grpSpMkLst>
        </pc:grpChg>
        <pc:grpChg chg="add del mod">
          <ac:chgData name="Ofir Gerbi" userId="144fd1d6-9023-4717-ba4b-343401a376ce" providerId="ADAL" clId="{20800758-88F3-484E-A137-6241AB100322}" dt="2021-05-11T00:39:34.212" v="308" actId="478"/>
          <ac:grpSpMkLst>
            <pc:docMk/>
            <pc:sldMk cId="25547720" sldId="270"/>
            <ac:grpSpMk id="30" creationId="{D4C30BAB-AF51-4C05-9A07-8BEE69251927}"/>
          </ac:grpSpMkLst>
        </pc:grpChg>
        <pc:grpChg chg="add mod">
          <ac:chgData name="Ofir Gerbi" userId="144fd1d6-9023-4717-ba4b-343401a376ce" providerId="ADAL" clId="{20800758-88F3-484E-A137-6241AB100322}" dt="2021-05-11T00:44:45.014" v="388" actId="1076"/>
          <ac:grpSpMkLst>
            <pc:docMk/>
            <pc:sldMk cId="25547720" sldId="270"/>
            <ac:grpSpMk id="34" creationId="{3850FA96-ECF4-4522-BE18-58E49B81BB78}"/>
          </ac:grpSpMkLst>
        </pc:grpChg>
        <pc:grpChg chg="add mod">
          <ac:chgData name="Ofir Gerbi" userId="144fd1d6-9023-4717-ba4b-343401a376ce" providerId="ADAL" clId="{20800758-88F3-484E-A137-6241AB100322}" dt="2021-05-11T00:47:05.083" v="409" actId="1076"/>
          <ac:grpSpMkLst>
            <pc:docMk/>
            <pc:sldMk cId="25547720" sldId="270"/>
            <ac:grpSpMk id="37" creationId="{D9AE69FD-6F75-4007-9DAB-63C5BF9C3BBA}"/>
          </ac:grpSpMkLst>
        </pc:grpChg>
        <pc:grpChg chg="add mod">
          <ac:chgData name="Ofir Gerbi" userId="144fd1d6-9023-4717-ba4b-343401a376ce" providerId="ADAL" clId="{20800758-88F3-484E-A137-6241AB100322}" dt="2021-05-11T00:47:00.436" v="408" actId="1076"/>
          <ac:grpSpMkLst>
            <pc:docMk/>
            <pc:sldMk cId="25547720" sldId="270"/>
            <ac:grpSpMk id="40" creationId="{25D51DF3-8747-4654-88F8-88F6E19182BD}"/>
          </ac:grpSpMkLst>
        </pc:grpChg>
        <pc:grpChg chg="add mod">
          <ac:chgData name="Ofir Gerbi" userId="144fd1d6-9023-4717-ba4b-343401a376ce" providerId="ADAL" clId="{20800758-88F3-484E-A137-6241AB100322}" dt="2021-05-11T00:47:23.842" v="427" actId="1076"/>
          <ac:grpSpMkLst>
            <pc:docMk/>
            <pc:sldMk cId="25547720" sldId="270"/>
            <ac:grpSpMk id="46" creationId="{A3295A0E-2306-4083-B5C7-85BF0A32901D}"/>
          </ac:grpSpMkLst>
        </pc:grpChg>
        <pc:picChg chg="add mod modCrop">
          <ac:chgData name="Ofir Gerbi" userId="144fd1d6-9023-4717-ba4b-343401a376ce" providerId="ADAL" clId="{20800758-88F3-484E-A137-6241AB100322}" dt="2021-05-11T00:44:45.014" v="388" actId="1076"/>
          <ac:picMkLst>
            <pc:docMk/>
            <pc:sldMk cId="25547720" sldId="270"/>
            <ac:picMk id="3" creationId="{E747F40D-7529-4DB3-B4F7-0CCA08E3D7C3}"/>
          </ac:picMkLst>
        </pc:picChg>
        <pc:picChg chg="add del">
          <ac:chgData name="Ofir Gerbi" userId="144fd1d6-9023-4717-ba4b-343401a376ce" providerId="ADAL" clId="{20800758-88F3-484E-A137-6241AB100322}" dt="2021-05-17T08:14:48.798" v="6545" actId="22"/>
          <ac:picMkLst>
            <pc:docMk/>
            <pc:sldMk cId="25547720" sldId="270"/>
            <ac:picMk id="4" creationId="{2CDB4D0B-E4D2-4CDE-9E2A-466C046E59C1}"/>
          </ac:picMkLst>
        </pc:picChg>
        <pc:picChg chg="mod">
          <ac:chgData name="Ofir Gerbi" userId="144fd1d6-9023-4717-ba4b-343401a376ce" providerId="ADAL" clId="{20800758-88F3-484E-A137-6241AB100322}" dt="2021-05-11T15:20:41.562" v="1131" actId="12788"/>
          <ac:picMkLst>
            <pc:docMk/>
            <pc:sldMk cId="25547720" sldId="270"/>
            <ac:picMk id="5" creationId="{145C6F07-DC99-41C5-B9D2-BF1A30ADF36C}"/>
          </ac:picMkLst>
        </pc:picChg>
        <pc:picChg chg="add del">
          <ac:chgData name="Ofir Gerbi" userId="144fd1d6-9023-4717-ba4b-343401a376ce" providerId="ADAL" clId="{20800758-88F3-484E-A137-6241AB100322}" dt="2021-05-17T08:15:11.185" v="6551" actId="21"/>
          <ac:picMkLst>
            <pc:docMk/>
            <pc:sldMk cId="25547720" sldId="270"/>
            <ac:picMk id="10" creationId="{B650603A-3F2A-4125-B3F7-8BBA12190915}"/>
          </ac:picMkLst>
        </pc:picChg>
        <pc:picChg chg="add mod">
          <ac:chgData name="Ofir Gerbi" userId="144fd1d6-9023-4717-ba4b-343401a376ce" providerId="ADAL" clId="{20800758-88F3-484E-A137-6241AB100322}" dt="2021-05-11T00:44:45.014" v="388" actId="1076"/>
          <ac:picMkLst>
            <pc:docMk/>
            <pc:sldMk cId="25547720" sldId="270"/>
            <ac:picMk id="11" creationId="{2919E60D-471D-42AB-848C-F165E7CB4978}"/>
          </ac:picMkLst>
        </pc:picChg>
        <pc:picChg chg="add mod">
          <ac:chgData name="Ofir Gerbi" userId="144fd1d6-9023-4717-ba4b-343401a376ce" providerId="ADAL" clId="{20800758-88F3-484E-A137-6241AB100322}" dt="2021-05-11T00:44:45.014" v="388" actId="1076"/>
          <ac:picMkLst>
            <pc:docMk/>
            <pc:sldMk cId="25547720" sldId="270"/>
            <ac:picMk id="13" creationId="{8E3E3475-230D-4126-88EA-E11335B60484}"/>
          </ac:picMkLst>
        </pc:picChg>
        <pc:picChg chg="add del mod">
          <ac:chgData name="Ofir Gerbi" userId="144fd1d6-9023-4717-ba4b-343401a376ce" providerId="ADAL" clId="{20800758-88F3-484E-A137-6241AB100322}" dt="2021-05-11T00:37:32.100" v="241" actId="478"/>
          <ac:picMkLst>
            <pc:docMk/>
            <pc:sldMk cId="25547720" sldId="270"/>
            <ac:picMk id="15" creationId="{7DA3735A-1FDF-4616-8D28-5D8F3C1EFE19}"/>
          </ac:picMkLst>
        </pc:picChg>
        <pc:picChg chg="add mod">
          <ac:chgData name="Ofir Gerbi" userId="144fd1d6-9023-4717-ba4b-343401a376ce" providerId="ADAL" clId="{20800758-88F3-484E-A137-6241AB100322}" dt="2021-05-11T00:47:37.331" v="430" actId="1076"/>
          <ac:picMkLst>
            <pc:docMk/>
            <pc:sldMk cId="25547720" sldId="270"/>
            <ac:picMk id="17" creationId="{8793BA95-BEF5-4D23-86E1-7A7246659D73}"/>
          </ac:picMkLst>
        </pc:picChg>
        <pc:picChg chg="add mod">
          <ac:chgData name="Ofir Gerbi" userId="144fd1d6-9023-4717-ba4b-343401a376ce" providerId="ADAL" clId="{20800758-88F3-484E-A137-6241AB100322}" dt="2021-05-11T00:47:05.083" v="409" actId="1076"/>
          <ac:picMkLst>
            <pc:docMk/>
            <pc:sldMk cId="25547720" sldId="270"/>
            <ac:picMk id="19" creationId="{B333F478-E6DE-47A6-A338-EC06E37DF212}"/>
          </ac:picMkLst>
        </pc:picChg>
        <pc:picChg chg="add mod">
          <ac:chgData name="Ofir Gerbi" userId="144fd1d6-9023-4717-ba4b-343401a376ce" providerId="ADAL" clId="{20800758-88F3-484E-A137-6241AB100322}" dt="2021-05-11T00:47:00.436" v="408" actId="1076"/>
          <ac:picMkLst>
            <pc:docMk/>
            <pc:sldMk cId="25547720" sldId="270"/>
            <ac:picMk id="21" creationId="{11895C01-4D30-4A36-B61A-EAFA9AEECB60}"/>
          </ac:picMkLst>
        </pc:picChg>
        <pc:picChg chg="add mod">
          <ac:chgData name="Ofir Gerbi" userId="144fd1d6-9023-4717-ba4b-343401a376ce" providerId="ADAL" clId="{20800758-88F3-484E-A137-6241AB100322}" dt="2021-05-11T00:49:00.954" v="451" actId="14100"/>
          <ac:picMkLst>
            <pc:docMk/>
            <pc:sldMk cId="25547720" sldId="270"/>
            <ac:picMk id="44" creationId="{A64F78C5-0804-4B68-ADAD-1DA034830F52}"/>
          </ac:picMkLst>
        </pc:picChg>
      </pc:sldChg>
      <pc:sldChg chg="addSp delSp modSp mod setBg modAnim">
        <pc:chgData name="Ofir Gerbi" userId="144fd1d6-9023-4717-ba4b-343401a376ce" providerId="ADAL" clId="{20800758-88F3-484E-A137-6241AB100322}" dt="2021-05-19T16:04:56.002" v="7420"/>
        <pc:sldMkLst>
          <pc:docMk/>
          <pc:sldMk cId="1498959490" sldId="271"/>
        </pc:sldMkLst>
        <pc:spChg chg="del">
          <ac:chgData name="Ofir Gerbi" userId="144fd1d6-9023-4717-ba4b-343401a376ce" providerId="ADAL" clId="{20800758-88F3-484E-A137-6241AB100322}" dt="2021-05-11T15:22:23.272" v="1157" actId="478"/>
          <ac:spMkLst>
            <pc:docMk/>
            <pc:sldMk cId="1498959490" sldId="271"/>
            <ac:spMk id="4" creationId="{33A42951-AD5B-4217-B213-6848421E0863}"/>
          </ac:spMkLst>
        </pc:spChg>
        <pc:spChg chg="del">
          <ac:chgData name="Ofir Gerbi" userId="144fd1d6-9023-4717-ba4b-343401a376ce" providerId="ADAL" clId="{20800758-88F3-484E-A137-6241AB100322}" dt="2021-05-11T00:57:26.838" v="545" actId="478"/>
          <ac:spMkLst>
            <pc:docMk/>
            <pc:sldMk cId="1498959490" sldId="271"/>
            <ac:spMk id="6" creationId="{A8D5577C-B993-41CB-89D3-0BCDEF50A58B}"/>
          </ac:spMkLst>
        </pc:spChg>
        <pc:spChg chg="add mod">
          <ac:chgData name="Ofir Gerbi" userId="144fd1d6-9023-4717-ba4b-343401a376ce" providerId="ADAL" clId="{20800758-88F3-484E-A137-6241AB100322}" dt="2021-05-16T21:48:28.020" v="6213" actId="1076"/>
          <ac:spMkLst>
            <pc:docMk/>
            <pc:sldMk cId="1498959490" sldId="271"/>
            <ac:spMk id="7" creationId="{4C741501-BE77-4629-AA1C-152C961981F6}"/>
          </ac:spMkLst>
        </pc:spChg>
        <pc:spChg chg="add del mod">
          <ac:chgData name="Ofir Gerbi" userId="144fd1d6-9023-4717-ba4b-343401a376ce" providerId="ADAL" clId="{20800758-88F3-484E-A137-6241AB100322}" dt="2021-05-11T15:21:15.867" v="1135" actId="478"/>
          <ac:spMkLst>
            <pc:docMk/>
            <pc:sldMk cId="1498959490" sldId="271"/>
            <ac:spMk id="8" creationId="{2D414805-1238-4DB2-87D0-3234A2C0CA98}"/>
          </ac:spMkLst>
        </pc:spChg>
        <pc:spChg chg="add del mod">
          <ac:chgData name="Ofir Gerbi" userId="144fd1d6-9023-4717-ba4b-343401a376ce" providerId="ADAL" clId="{20800758-88F3-484E-A137-6241AB100322}" dt="2021-05-11T01:03:15.547" v="577"/>
          <ac:spMkLst>
            <pc:docMk/>
            <pc:sldMk cId="1498959490" sldId="271"/>
            <ac:spMk id="8" creationId="{48702709-B616-426F-A56E-9C7E56AF1505}"/>
          </ac:spMkLst>
        </pc:spChg>
        <pc:spChg chg="add mod">
          <ac:chgData name="Ofir Gerbi" userId="144fd1d6-9023-4717-ba4b-343401a376ce" providerId="ADAL" clId="{20800758-88F3-484E-A137-6241AB100322}" dt="2021-05-16T21:48:41.318" v="6218" actId="115"/>
          <ac:spMkLst>
            <pc:docMk/>
            <pc:sldMk cId="1498959490" sldId="271"/>
            <ac:spMk id="10" creationId="{36A51C51-9564-43FA-B21C-EEA0BE67A16B}"/>
          </ac:spMkLst>
        </pc:spChg>
        <pc:spChg chg="add del mod">
          <ac:chgData name="Ofir Gerbi" userId="144fd1d6-9023-4717-ba4b-343401a376ce" providerId="ADAL" clId="{20800758-88F3-484E-A137-6241AB100322}" dt="2021-05-11T15:21:18.252" v="1136" actId="478"/>
          <ac:spMkLst>
            <pc:docMk/>
            <pc:sldMk cId="1498959490" sldId="271"/>
            <ac:spMk id="11" creationId="{52C5FFCB-AB0F-4688-9F89-541F4A7F18B3}"/>
          </ac:spMkLst>
        </pc:spChg>
        <pc:spChg chg="add mod">
          <ac:chgData name="Ofir Gerbi" userId="144fd1d6-9023-4717-ba4b-343401a376ce" providerId="ADAL" clId="{20800758-88F3-484E-A137-6241AB100322}" dt="2021-05-16T21:48:28.020" v="6213" actId="1076"/>
          <ac:spMkLst>
            <pc:docMk/>
            <pc:sldMk cId="1498959490" sldId="271"/>
            <ac:spMk id="11" creationId="{5A097FF8-42AF-4BC5-A215-BED121071795}"/>
          </ac:spMkLst>
        </pc:spChg>
        <pc:spChg chg="add del mod">
          <ac:chgData name="Ofir Gerbi" userId="144fd1d6-9023-4717-ba4b-343401a376ce" providerId="ADAL" clId="{20800758-88F3-484E-A137-6241AB100322}" dt="2021-05-12T18:29:47.291" v="1387" actId="478"/>
          <ac:spMkLst>
            <pc:docMk/>
            <pc:sldMk cId="1498959490" sldId="271"/>
            <ac:spMk id="11" creationId="{9ABD7E86-CE25-4FDA-B7FD-306E22C3613A}"/>
          </ac:spMkLst>
        </pc:spChg>
        <pc:spChg chg="add del mod">
          <ac:chgData name="Ofir Gerbi" userId="144fd1d6-9023-4717-ba4b-343401a376ce" providerId="ADAL" clId="{20800758-88F3-484E-A137-6241AB100322}" dt="2021-05-11T15:22:18.432" v="1154"/>
          <ac:spMkLst>
            <pc:docMk/>
            <pc:sldMk cId="1498959490" sldId="271"/>
            <ac:spMk id="13" creationId="{52097244-22BD-4B56-9944-04EAEA776D31}"/>
          </ac:spMkLst>
        </pc:spChg>
        <pc:spChg chg="add mod">
          <ac:chgData name="Ofir Gerbi" userId="144fd1d6-9023-4717-ba4b-343401a376ce" providerId="ADAL" clId="{20800758-88F3-484E-A137-6241AB100322}" dt="2021-05-16T21:50:22.470" v="6349" actId="1076"/>
          <ac:spMkLst>
            <pc:docMk/>
            <pc:sldMk cId="1498959490" sldId="271"/>
            <ac:spMk id="13" creationId="{F7FEEFA0-161E-4FC5-9588-DD393D3056F1}"/>
          </ac:spMkLst>
        </pc:spChg>
        <pc:spChg chg="add mod">
          <ac:chgData name="Ofir Gerbi" userId="144fd1d6-9023-4717-ba4b-343401a376ce" providerId="ADAL" clId="{20800758-88F3-484E-A137-6241AB100322}" dt="2021-05-12T09:05:05.553" v="1347" actId="20577"/>
          <ac:spMkLst>
            <pc:docMk/>
            <pc:sldMk cId="1498959490" sldId="271"/>
            <ac:spMk id="14" creationId="{97FB0C4E-F772-474D-906A-BCA7281062D2}"/>
          </ac:spMkLst>
        </pc:spChg>
        <pc:spChg chg="add mod">
          <ac:chgData name="Ofir Gerbi" userId="144fd1d6-9023-4717-ba4b-343401a376ce" providerId="ADAL" clId="{20800758-88F3-484E-A137-6241AB100322}" dt="2021-05-16T21:49:45.873" v="6308" actId="6549"/>
          <ac:spMkLst>
            <pc:docMk/>
            <pc:sldMk cId="1498959490" sldId="271"/>
            <ac:spMk id="15" creationId="{91661439-DB03-45CC-8A36-8361197036FB}"/>
          </ac:spMkLst>
        </pc:spChg>
        <pc:spChg chg="add del mod">
          <ac:chgData name="Ofir Gerbi" userId="144fd1d6-9023-4717-ba4b-343401a376ce" providerId="ADAL" clId="{20800758-88F3-484E-A137-6241AB100322}" dt="2021-05-11T15:22:31.772" v="1165" actId="478"/>
          <ac:spMkLst>
            <pc:docMk/>
            <pc:sldMk cId="1498959490" sldId="271"/>
            <ac:spMk id="15" creationId="{A6149A04-ACC4-4AFB-96E1-D2E759EB2A2C}"/>
          </ac:spMkLst>
        </pc:spChg>
        <pc:spChg chg="add mod">
          <ac:chgData name="Ofir Gerbi" userId="144fd1d6-9023-4717-ba4b-343401a376ce" providerId="ADAL" clId="{20800758-88F3-484E-A137-6241AB100322}" dt="2021-05-16T21:50:14.781" v="6346" actId="14100"/>
          <ac:spMkLst>
            <pc:docMk/>
            <pc:sldMk cId="1498959490" sldId="271"/>
            <ac:spMk id="17" creationId="{AE647654-2270-422F-B02C-7F26AE38338C}"/>
          </ac:spMkLst>
        </pc:spChg>
        <pc:spChg chg="add del mod">
          <ac:chgData name="Ofir Gerbi" userId="144fd1d6-9023-4717-ba4b-343401a376ce" providerId="ADAL" clId="{20800758-88F3-484E-A137-6241AB100322}" dt="2021-05-19T16:04:37.455" v="7414"/>
          <ac:spMkLst>
            <pc:docMk/>
            <pc:sldMk cId="1498959490" sldId="271"/>
            <ac:spMk id="18" creationId="{0C69A057-78C4-4E40-9A06-3392327F7E0A}"/>
          </ac:spMkLst>
        </pc:spChg>
        <pc:spChg chg="add mod">
          <ac:chgData name="Ofir Gerbi" userId="144fd1d6-9023-4717-ba4b-343401a376ce" providerId="ADAL" clId="{20800758-88F3-484E-A137-6241AB100322}" dt="2021-05-19T16:04:56.002" v="7420"/>
          <ac:spMkLst>
            <pc:docMk/>
            <pc:sldMk cId="1498959490" sldId="271"/>
            <ac:spMk id="19" creationId="{8A4FB20F-0054-46F9-B930-1BA9E7D2FF34}"/>
          </ac:spMkLst>
        </pc:spChg>
        <pc:picChg chg="add mod">
          <ac:chgData name="Ofir Gerbi" userId="144fd1d6-9023-4717-ba4b-343401a376ce" providerId="ADAL" clId="{20800758-88F3-484E-A137-6241AB100322}" dt="2021-05-16T21:48:02.795" v="6207" actId="1076"/>
          <ac:picMkLst>
            <pc:docMk/>
            <pc:sldMk cId="1498959490" sldId="271"/>
            <ac:picMk id="3" creationId="{BC9CC4DC-03A3-4E5D-8BEC-D0CCAB7CE8BA}"/>
          </ac:picMkLst>
        </pc:picChg>
        <pc:picChg chg="add mod modCrop">
          <ac:chgData name="Ofir Gerbi" userId="144fd1d6-9023-4717-ba4b-343401a376ce" providerId="ADAL" clId="{20800758-88F3-484E-A137-6241AB100322}" dt="2021-05-17T08:06:37.443" v="6531" actId="1582"/>
          <ac:picMkLst>
            <pc:docMk/>
            <pc:sldMk cId="1498959490" sldId="271"/>
            <ac:picMk id="4" creationId="{ACF81A99-6783-4128-ADF8-B7FCF6028BEB}"/>
          </ac:picMkLst>
        </pc:picChg>
        <pc:picChg chg="add del mod">
          <ac:chgData name="Ofir Gerbi" userId="144fd1d6-9023-4717-ba4b-343401a376ce" providerId="ADAL" clId="{20800758-88F3-484E-A137-6241AB100322}" dt="2021-05-11T15:31:09.183" v="1251" actId="478"/>
          <ac:picMkLst>
            <pc:docMk/>
            <pc:sldMk cId="1498959490" sldId="271"/>
            <ac:picMk id="5" creationId="{145C6F07-DC99-41C5-B9D2-BF1A30ADF36C}"/>
          </ac:picMkLst>
        </pc:picChg>
        <pc:picChg chg="add del">
          <ac:chgData name="Ofir Gerbi" userId="144fd1d6-9023-4717-ba4b-343401a376ce" providerId="ADAL" clId="{20800758-88F3-484E-A137-6241AB100322}" dt="2021-05-17T08:18:35.938" v="6570" actId="21"/>
          <ac:picMkLst>
            <pc:docMk/>
            <pc:sldMk cId="1498959490" sldId="271"/>
            <ac:picMk id="6" creationId="{F5554FF4-F388-40ED-81B5-F0A80A2B086B}"/>
          </ac:picMkLst>
        </pc:picChg>
        <pc:picChg chg="add del mod">
          <ac:chgData name="Ofir Gerbi" userId="144fd1d6-9023-4717-ba4b-343401a376ce" providerId="ADAL" clId="{20800758-88F3-484E-A137-6241AB100322}" dt="2021-05-12T18:29:47.291" v="1387" actId="478"/>
          <ac:picMkLst>
            <pc:docMk/>
            <pc:sldMk cId="1498959490" sldId="271"/>
            <ac:picMk id="8" creationId="{14B6DFDA-0839-42D9-B62D-DD69623B7F24}"/>
          </ac:picMkLst>
        </pc:picChg>
        <pc:picChg chg="add mod">
          <ac:chgData name="Ofir Gerbi" userId="144fd1d6-9023-4717-ba4b-343401a376ce" providerId="ADAL" clId="{20800758-88F3-484E-A137-6241AB100322}" dt="2021-05-16T21:53:32.514" v="6371" actId="108"/>
          <ac:picMkLst>
            <pc:docMk/>
            <pc:sldMk cId="1498959490" sldId="271"/>
            <ac:picMk id="9" creationId="{92288CE0-A0A7-44DB-8D82-58E538B6643B}"/>
          </ac:picMkLst>
        </pc:picChg>
        <pc:picChg chg="add mod">
          <ac:chgData name="Ofir Gerbi" userId="144fd1d6-9023-4717-ba4b-343401a376ce" providerId="ADAL" clId="{20800758-88F3-484E-A137-6241AB100322}" dt="2021-05-16T21:50:22.470" v="6349" actId="1076"/>
          <ac:picMkLst>
            <pc:docMk/>
            <pc:sldMk cId="1498959490" sldId="271"/>
            <ac:picMk id="12" creationId="{D2693358-4081-4ED0-9593-C8A98B71EC03}"/>
          </ac:picMkLst>
        </pc:picChg>
        <pc:picChg chg="add del mod">
          <ac:chgData name="Ofir Gerbi" userId="144fd1d6-9023-4717-ba4b-343401a376ce" providerId="ADAL" clId="{20800758-88F3-484E-A137-6241AB100322}" dt="2021-05-11T15:22:18.432" v="1154"/>
          <ac:picMkLst>
            <pc:docMk/>
            <pc:sldMk cId="1498959490" sldId="271"/>
            <ac:picMk id="12" creationId="{E6CBFD7E-0415-4C72-8F6E-3FA3F201F79E}"/>
          </ac:picMkLst>
        </pc:picChg>
        <pc:picChg chg="add mod">
          <ac:chgData name="Ofir Gerbi" userId="144fd1d6-9023-4717-ba4b-343401a376ce" providerId="ADAL" clId="{20800758-88F3-484E-A137-6241AB100322}" dt="2021-05-11T15:31:56.783" v="1288" actId="1036"/>
          <ac:picMkLst>
            <pc:docMk/>
            <pc:sldMk cId="1498959490" sldId="271"/>
            <ac:picMk id="16" creationId="{3B299243-4B1C-47A9-A099-6D7BA8D7B5DF}"/>
          </ac:picMkLst>
        </pc:picChg>
        <pc:picChg chg="add del mod">
          <ac:chgData name="Ofir Gerbi" userId="144fd1d6-9023-4717-ba4b-343401a376ce" providerId="ADAL" clId="{20800758-88F3-484E-A137-6241AB100322}" dt="2021-05-17T08:15:29.267" v="6555" actId="478"/>
          <ac:picMkLst>
            <pc:docMk/>
            <pc:sldMk cId="1498959490" sldId="271"/>
            <ac:picMk id="18" creationId="{7FC5F450-D3C5-497B-A784-2B09DEFD6F05}"/>
          </ac:picMkLst>
        </pc:picChg>
        <pc:picChg chg="add del mod">
          <ac:chgData name="Ofir Gerbi" userId="144fd1d6-9023-4717-ba4b-343401a376ce" providerId="ADAL" clId="{20800758-88F3-484E-A137-6241AB100322}" dt="2021-05-17T08:17:18.960" v="6564"/>
          <ac:picMkLst>
            <pc:docMk/>
            <pc:sldMk cId="1498959490" sldId="271"/>
            <ac:picMk id="19" creationId="{E8D31399-5457-477B-AAA1-EE6D5CD93C8E}"/>
          </ac:picMkLst>
        </pc:picChg>
        <pc:picChg chg="add del mod">
          <ac:chgData name="Ofir Gerbi" userId="144fd1d6-9023-4717-ba4b-343401a376ce" providerId="ADAL" clId="{20800758-88F3-484E-A137-6241AB100322}" dt="2021-05-17T08:18:58.363" v="6574" actId="21"/>
          <ac:picMkLst>
            <pc:docMk/>
            <pc:sldMk cId="1498959490" sldId="271"/>
            <ac:picMk id="20" creationId="{1DB07D23-FE76-4013-9984-E1B744B5A62E}"/>
          </ac:picMkLst>
        </pc:picChg>
        <pc:picChg chg="add del mod">
          <ac:chgData name="Ofir Gerbi" userId="144fd1d6-9023-4717-ba4b-343401a376ce" providerId="ADAL" clId="{20800758-88F3-484E-A137-6241AB100322}" dt="2021-05-17T08:20:06.783" v="6582" actId="21"/>
          <ac:picMkLst>
            <pc:docMk/>
            <pc:sldMk cId="1498959490" sldId="271"/>
            <ac:picMk id="21" creationId="{78F995A8-BD08-48B6-BC83-5C4F5943BD1F}"/>
          </ac:picMkLst>
        </pc:picChg>
        <pc:picChg chg="add del mod">
          <ac:chgData name="Ofir Gerbi" userId="144fd1d6-9023-4717-ba4b-343401a376ce" providerId="ADAL" clId="{20800758-88F3-484E-A137-6241AB100322}" dt="2021-05-17T08:20:06.783" v="6582" actId="21"/>
          <ac:picMkLst>
            <pc:docMk/>
            <pc:sldMk cId="1498959490" sldId="271"/>
            <ac:picMk id="22" creationId="{270EC088-7548-4B63-9B0C-BA4E59669618}"/>
          </ac:picMkLst>
        </pc:picChg>
        <pc:picChg chg="add del mod">
          <ac:chgData name="Ofir Gerbi" userId="144fd1d6-9023-4717-ba4b-343401a376ce" providerId="ADAL" clId="{20800758-88F3-484E-A137-6241AB100322}" dt="2021-05-17T08:20:32.301" v="6585" actId="21"/>
          <ac:picMkLst>
            <pc:docMk/>
            <pc:sldMk cId="1498959490" sldId="271"/>
            <ac:picMk id="23" creationId="{EBD8C852-ABA2-45A0-850B-687F53726F4E}"/>
          </ac:picMkLst>
        </pc:picChg>
        <pc:picChg chg="add del mod">
          <ac:chgData name="Ofir Gerbi" userId="144fd1d6-9023-4717-ba4b-343401a376ce" providerId="ADAL" clId="{20800758-88F3-484E-A137-6241AB100322}" dt="2021-05-17T08:20:32.301" v="6585" actId="21"/>
          <ac:picMkLst>
            <pc:docMk/>
            <pc:sldMk cId="1498959490" sldId="271"/>
            <ac:picMk id="24" creationId="{0A88734D-E320-43DF-9D84-F1786D8C0D16}"/>
          </ac:picMkLst>
        </pc:picChg>
        <pc:picChg chg="add del mod">
          <ac:chgData name="Ofir Gerbi" userId="144fd1d6-9023-4717-ba4b-343401a376ce" providerId="ADAL" clId="{20800758-88F3-484E-A137-6241AB100322}" dt="2021-05-17T08:21:11.264" v="6589" actId="21"/>
          <ac:picMkLst>
            <pc:docMk/>
            <pc:sldMk cId="1498959490" sldId="271"/>
            <ac:picMk id="25" creationId="{F0CCCC2B-2CDA-4228-A6DB-12361446BF8D}"/>
          </ac:picMkLst>
        </pc:picChg>
        <pc:picChg chg="add del mod">
          <ac:chgData name="Ofir Gerbi" userId="144fd1d6-9023-4717-ba4b-343401a376ce" providerId="ADAL" clId="{20800758-88F3-484E-A137-6241AB100322}" dt="2021-05-17T08:21:11.264" v="6589" actId="21"/>
          <ac:picMkLst>
            <pc:docMk/>
            <pc:sldMk cId="1498959490" sldId="271"/>
            <ac:picMk id="26" creationId="{003F32E9-7FEC-48F9-99AE-F1CBFFA6F530}"/>
          </ac:picMkLst>
        </pc:picChg>
        <pc:picChg chg="add del">
          <ac:chgData name="Ofir Gerbi" userId="144fd1d6-9023-4717-ba4b-343401a376ce" providerId="ADAL" clId="{20800758-88F3-484E-A137-6241AB100322}" dt="2021-05-17T08:21:39.658" v="6592" actId="21"/>
          <ac:picMkLst>
            <pc:docMk/>
            <pc:sldMk cId="1498959490" sldId="271"/>
            <ac:picMk id="28" creationId="{A9BCD174-E8ED-48B8-A993-CD1A8870F8E1}"/>
          </ac:picMkLst>
        </pc:picChg>
      </pc:sldChg>
      <pc:sldChg chg="addSp delSp modSp del mod ord delAnim modAnim">
        <pc:chgData name="Ofir Gerbi" userId="144fd1d6-9023-4717-ba4b-343401a376ce" providerId="ADAL" clId="{20800758-88F3-484E-A137-6241AB100322}" dt="2021-05-16T20:03:19.607" v="3496" actId="47"/>
        <pc:sldMkLst>
          <pc:docMk/>
          <pc:sldMk cId="4090710080" sldId="272"/>
        </pc:sldMkLst>
        <pc:spChg chg="add del mod ord">
          <ac:chgData name="Ofir Gerbi" userId="144fd1d6-9023-4717-ba4b-343401a376ce" providerId="ADAL" clId="{20800758-88F3-484E-A137-6241AB100322}" dt="2021-05-12T19:23:03.943" v="1723" actId="478"/>
          <ac:spMkLst>
            <pc:docMk/>
            <pc:sldMk cId="4090710080" sldId="272"/>
            <ac:spMk id="2" creationId="{A46FDB78-80FD-4207-8384-596955AAE2D4}"/>
          </ac:spMkLst>
        </pc:spChg>
        <pc:spChg chg="del mod">
          <ac:chgData name="Ofir Gerbi" userId="144fd1d6-9023-4717-ba4b-343401a376ce" providerId="ADAL" clId="{20800758-88F3-484E-A137-6241AB100322}" dt="2021-05-11T15:33:43.997" v="1297" actId="478"/>
          <ac:spMkLst>
            <pc:docMk/>
            <pc:sldMk cId="4090710080" sldId="272"/>
            <ac:spMk id="4" creationId="{33A42951-AD5B-4217-B213-6848421E0863}"/>
          </ac:spMkLst>
        </pc:spChg>
        <pc:spChg chg="del">
          <ac:chgData name="Ofir Gerbi" userId="144fd1d6-9023-4717-ba4b-343401a376ce" providerId="ADAL" clId="{20800758-88F3-484E-A137-6241AB100322}" dt="2021-05-11T01:04:14.333" v="585" actId="478"/>
          <ac:spMkLst>
            <pc:docMk/>
            <pc:sldMk cId="4090710080" sldId="272"/>
            <ac:spMk id="6" creationId="{A8D5577C-B993-41CB-89D3-0BCDEF50A58B}"/>
          </ac:spMkLst>
        </pc:spChg>
        <pc:spChg chg="add del mod">
          <ac:chgData name="Ofir Gerbi" userId="144fd1d6-9023-4717-ba4b-343401a376ce" providerId="ADAL" clId="{20800758-88F3-484E-A137-6241AB100322}" dt="2021-05-12T18:44:12.261" v="1559" actId="478"/>
          <ac:spMkLst>
            <pc:docMk/>
            <pc:sldMk cId="4090710080" sldId="272"/>
            <ac:spMk id="7" creationId="{10B58CF5-B5A9-4F8D-96F6-15A0A7036449}"/>
          </ac:spMkLst>
        </pc:spChg>
        <pc:spChg chg="add del mod">
          <ac:chgData name="Ofir Gerbi" userId="144fd1d6-9023-4717-ba4b-343401a376ce" providerId="ADAL" clId="{20800758-88F3-484E-A137-6241AB100322}" dt="2021-05-12T19:22:30.421" v="1718" actId="478"/>
          <ac:spMkLst>
            <pc:docMk/>
            <pc:sldMk cId="4090710080" sldId="272"/>
            <ac:spMk id="10" creationId="{F79B1A29-060E-499F-AE66-EC3E97AFF059}"/>
          </ac:spMkLst>
        </pc:spChg>
        <pc:spChg chg="add del mod">
          <ac:chgData name="Ofir Gerbi" userId="144fd1d6-9023-4717-ba4b-343401a376ce" providerId="ADAL" clId="{20800758-88F3-484E-A137-6241AB100322}" dt="2021-05-11T01:25:25.541" v="835" actId="478"/>
          <ac:spMkLst>
            <pc:docMk/>
            <pc:sldMk cId="4090710080" sldId="272"/>
            <ac:spMk id="11" creationId="{FA761BD7-3D96-4282-A3D0-0B2537FF5544}"/>
          </ac:spMkLst>
        </pc:spChg>
        <pc:spChg chg="add del mod">
          <ac:chgData name="Ofir Gerbi" userId="144fd1d6-9023-4717-ba4b-343401a376ce" providerId="ADAL" clId="{20800758-88F3-484E-A137-6241AB100322}" dt="2021-05-11T01:16:57.436" v="761" actId="478"/>
          <ac:spMkLst>
            <pc:docMk/>
            <pc:sldMk cId="4090710080" sldId="272"/>
            <ac:spMk id="12" creationId="{EBD42BC5-B2A7-4774-AC3F-6D78FEEB1767}"/>
          </ac:spMkLst>
        </pc:spChg>
        <pc:spChg chg="add del mod">
          <ac:chgData name="Ofir Gerbi" userId="144fd1d6-9023-4717-ba4b-343401a376ce" providerId="ADAL" clId="{20800758-88F3-484E-A137-6241AB100322}" dt="2021-05-12T19:22:30.421" v="1718" actId="478"/>
          <ac:spMkLst>
            <pc:docMk/>
            <pc:sldMk cId="4090710080" sldId="272"/>
            <ac:spMk id="13" creationId="{79A64FF8-334C-475F-A9BD-9F7D50D84F73}"/>
          </ac:spMkLst>
        </pc:spChg>
        <pc:spChg chg="add del mod">
          <ac:chgData name="Ofir Gerbi" userId="144fd1d6-9023-4717-ba4b-343401a376ce" providerId="ADAL" clId="{20800758-88F3-484E-A137-6241AB100322}" dt="2021-05-12T19:22:30.421" v="1718" actId="478"/>
          <ac:spMkLst>
            <pc:docMk/>
            <pc:sldMk cId="4090710080" sldId="272"/>
            <ac:spMk id="14" creationId="{80E30682-7CFE-4674-BD37-4246E0587F11}"/>
          </ac:spMkLst>
        </pc:spChg>
        <pc:spChg chg="add del mod">
          <ac:chgData name="Ofir Gerbi" userId="144fd1d6-9023-4717-ba4b-343401a376ce" providerId="ADAL" clId="{20800758-88F3-484E-A137-6241AB100322}" dt="2021-05-12T19:22:30.421" v="1718" actId="478"/>
          <ac:spMkLst>
            <pc:docMk/>
            <pc:sldMk cId="4090710080" sldId="272"/>
            <ac:spMk id="16" creationId="{8513EBA4-7627-4706-AEE9-EBA3396E26EA}"/>
          </ac:spMkLst>
        </pc:spChg>
        <pc:spChg chg="add del mod ord">
          <ac:chgData name="Ofir Gerbi" userId="144fd1d6-9023-4717-ba4b-343401a376ce" providerId="ADAL" clId="{20800758-88F3-484E-A137-6241AB100322}" dt="2021-05-12T18:47:05.787" v="1599" actId="478"/>
          <ac:spMkLst>
            <pc:docMk/>
            <pc:sldMk cId="4090710080" sldId="272"/>
            <ac:spMk id="18" creationId="{C2D70ADA-DC09-4A5F-B984-9E012347E9C5}"/>
          </ac:spMkLst>
        </pc:spChg>
        <pc:spChg chg="add del mod">
          <ac:chgData name="Ofir Gerbi" userId="144fd1d6-9023-4717-ba4b-343401a376ce" providerId="ADAL" clId="{20800758-88F3-484E-A137-6241AB100322}" dt="2021-05-12T19:22:30.421" v="1718" actId="478"/>
          <ac:spMkLst>
            <pc:docMk/>
            <pc:sldMk cId="4090710080" sldId="272"/>
            <ac:spMk id="20" creationId="{461232C2-95BF-48F0-8049-454060DCEC5A}"/>
          </ac:spMkLst>
        </pc:spChg>
        <pc:spChg chg="add del mod modVis">
          <ac:chgData name="Ofir Gerbi" userId="144fd1d6-9023-4717-ba4b-343401a376ce" providerId="ADAL" clId="{20800758-88F3-484E-A137-6241AB100322}" dt="2021-05-12T18:40:53.279" v="1468" actId="478"/>
          <ac:spMkLst>
            <pc:docMk/>
            <pc:sldMk cId="4090710080" sldId="272"/>
            <ac:spMk id="21" creationId="{B0BFBF7C-D99F-4F5D-B09E-903C285375B2}"/>
          </ac:spMkLst>
        </pc:spChg>
        <pc:spChg chg="add del mod modVis">
          <ac:chgData name="Ofir Gerbi" userId="144fd1d6-9023-4717-ba4b-343401a376ce" providerId="ADAL" clId="{20800758-88F3-484E-A137-6241AB100322}" dt="2021-05-12T18:47:04.652" v="1598" actId="478"/>
          <ac:spMkLst>
            <pc:docMk/>
            <pc:sldMk cId="4090710080" sldId="272"/>
            <ac:spMk id="22" creationId="{EC71639A-791C-48FC-9FA9-B86D77FF2890}"/>
          </ac:spMkLst>
        </pc:spChg>
        <pc:spChg chg="add del mod">
          <ac:chgData name="Ofir Gerbi" userId="144fd1d6-9023-4717-ba4b-343401a376ce" providerId="ADAL" clId="{20800758-88F3-484E-A137-6241AB100322}" dt="2021-05-12T18:40:53.279" v="1468" actId="478"/>
          <ac:spMkLst>
            <pc:docMk/>
            <pc:sldMk cId="4090710080" sldId="272"/>
            <ac:spMk id="23" creationId="{83D64B52-A137-4573-A673-9361FFAAFA86}"/>
          </ac:spMkLst>
        </pc:spChg>
        <pc:spChg chg="add del mod">
          <ac:chgData name="Ofir Gerbi" userId="144fd1d6-9023-4717-ba4b-343401a376ce" providerId="ADAL" clId="{20800758-88F3-484E-A137-6241AB100322}" dt="2021-05-12T18:40:53.279" v="1468" actId="478"/>
          <ac:spMkLst>
            <pc:docMk/>
            <pc:sldMk cId="4090710080" sldId="272"/>
            <ac:spMk id="24" creationId="{30519D60-86A7-4830-A377-D6FA43BF21DD}"/>
          </ac:spMkLst>
        </pc:spChg>
        <pc:spChg chg="add del mod ord">
          <ac:chgData name="Ofir Gerbi" userId="144fd1d6-9023-4717-ba4b-343401a376ce" providerId="ADAL" clId="{20800758-88F3-484E-A137-6241AB100322}" dt="2021-05-12T19:23:03.943" v="1723" actId="478"/>
          <ac:spMkLst>
            <pc:docMk/>
            <pc:sldMk cId="4090710080" sldId="272"/>
            <ac:spMk id="25" creationId="{D2422560-F82B-4DD0-A79A-084ED44D66D1}"/>
          </ac:spMkLst>
        </pc:spChg>
        <pc:spChg chg="add del mod ord">
          <ac:chgData name="Ofir Gerbi" userId="144fd1d6-9023-4717-ba4b-343401a376ce" providerId="ADAL" clId="{20800758-88F3-484E-A137-6241AB100322}" dt="2021-05-12T18:42:14.933" v="1531" actId="478"/>
          <ac:spMkLst>
            <pc:docMk/>
            <pc:sldMk cId="4090710080" sldId="272"/>
            <ac:spMk id="26" creationId="{E7ADA11A-0A40-4AB8-BB7F-0E29BA86B383}"/>
          </ac:spMkLst>
        </pc:spChg>
        <pc:spChg chg="add del mod ord">
          <ac:chgData name="Ofir Gerbi" userId="144fd1d6-9023-4717-ba4b-343401a376ce" providerId="ADAL" clId="{20800758-88F3-484E-A137-6241AB100322}" dt="2021-05-12T19:23:03.943" v="1723" actId="478"/>
          <ac:spMkLst>
            <pc:docMk/>
            <pc:sldMk cId="4090710080" sldId="272"/>
            <ac:spMk id="27" creationId="{415AD22F-7443-42DF-95CC-030AAE63A677}"/>
          </ac:spMkLst>
        </pc:spChg>
        <pc:spChg chg="add del mod ord">
          <ac:chgData name="Ofir Gerbi" userId="144fd1d6-9023-4717-ba4b-343401a376ce" providerId="ADAL" clId="{20800758-88F3-484E-A137-6241AB100322}" dt="2021-05-12T19:23:03.943" v="1723" actId="478"/>
          <ac:spMkLst>
            <pc:docMk/>
            <pc:sldMk cId="4090710080" sldId="272"/>
            <ac:spMk id="28" creationId="{A53BC19E-2E36-42A0-8833-44E47B5CF86D}"/>
          </ac:spMkLst>
        </pc:spChg>
        <pc:spChg chg="add del mod ord">
          <ac:chgData name="Ofir Gerbi" userId="144fd1d6-9023-4717-ba4b-343401a376ce" providerId="ADAL" clId="{20800758-88F3-484E-A137-6241AB100322}" dt="2021-05-12T19:23:03.943" v="1723" actId="478"/>
          <ac:spMkLst>
            <pc:docMk/>
            <pc:sldMk cId="4090710080" sldId="272"/>
            <ac:spMk id="29" creationId="{44EC47F7-861D-4E48-A3CC-0C3E47BA0780}"/>
          </ac:spMkLst>
        </pc:spChg>
        <pc:spChg chg="add del mod ord">
          <ac:chgData name="Ofir Gerbi" userId="144fd1d6-9023-4717-ba4b-343401a376ce" providerId="ADAL" clId="{20800758-88F3-484E-A137-6241AB100322}" dt="2021-05-12T19:23:03.943" v="1723" actId="478"/>
          <ac:spMkLst>
            <pc:docMk/>
            <pc:sldMk cId="4090710080" sldId="272"/>
            <ac:spMk id="30" creationId="{5DB73700-CC6B-4DC7-9AF4-ABAA0FB8CF68}"/>
          </ac:spMkLst>
        </pc:spChg>
        <pc:spChg chg="add mod">
          <ac:chgData name="Ofir Gerbi" userId="144fd1d6-9023-4717-ba4b-343401a376ce" providerId="ADAL" clId="{20800758-88F3-484E-A137-6241AB100322}" dt="2021-05-12T18:47:10.770" v="1600"/>
          <ac:spMkLst>
            <pc:docMk/>
            <pc:sldMk cId="4090710080" sldId="272"/>
            <ac:spMk id="31" creationId="{0FDCE500-CC42-4139-8783-CFA3BCD6D8EE}"/>
          </ac:spMkLst>
        </pc:spChg>
        <pc:picChg chg="add del mod">
          <ac:chgData name="Ofir Gerbi" userId="144fd1d6-9023-4717-ba4b-343401a376ce" providerId="ADAL" clId="{20800758-88F3-484E-A137-6241AB100322}" dt="2021-05-12T19:22:30.421" v="1718" actId="478"/>
          <ac:picMkLst>
            <pc:docMk/>
            <pc:sldMk cId="4090710080" sldId="272"/>
            <ac:picMk id="3" creationId="{A36634DE-D8CA-4279-9931-E1D904F9B66E}"/>
          </ac:picMkLst>
        </pc:picChg>
        <pc:picChg chg="del">
          <ac:chgData name="Ofir Gerbi" userId="144fd1d6-9023-4717-ba4b-343401a376ce" providerId="ADAL" clId="{20800758-88F3-484E-A137-6241AB100322}" dt="2021-05-11T01:05:48.654" v="645" actId="478"/>
          <ac:picMkLst>
            <pc:docMk/>
            <pc:sldMk cId="4090710080" sldId="272"/>
            <ac:picMk id="5" creationId="{145C6F07-DC99-41C5-B9D2-BF1A30ADF36C}"/>
          </ac:picMkLst>
        </pc:picChg>
        <pc:picChg chg="add del mod">
          <ac:chgData name="Ofir Gerbi" userId="144fd1d6-9023-4717-ba4b-343401a376ce" providerId="ADAL" clId="{20800758-88F3-484E-A137-6241AB100322}" dt="2021-05-12T18:44:12.261" v="1559" actId="478"/>
          <ac:picMkLst>
            <pc:docMk/>
            <pc:sldMk cId="4090710080" sldId="272"/>
            <ac:picMk id="8" creationId="{F3629D8B-7029-4691-B8B1-053616E93D5E}"/>
          </ac:picMkLst>
        </pc:picChg>
        <pc:picChg chg="add del mod">
          <ac:chgData name="Ofir Gerbi" userId="144fd1d6-9023-4717-ba4b-343401a376ce" providerId="ADAL" clId="{20800758-88F3-484E-A137-6241AB100322}" dt="2021-05-11T15:33:43.997" v="1297" actId="478"/>
          <ac:picMkLst>
            <pc:docMk/>
            <pc:sldMk cId="4090710080" sldId="272"/>
            <ac:picMk id="9" creationId="{281A3D01-9926-4437-8FF1-E21025173A2A}"/>
          </ac:picMkLst>
        </pc:picChg>
        <pc:picChg chg="add del mod">
          <ac:chgData name="Ofir Gerbi" userId="144fd1d6-9023-4717-ba4b-343401a376ce" providerId="ADAL" clId="{20800758-88F3-484E-A137-6241AB100322}" dt="2021-05-12T19:22:30.421" v="1718" actId="478"/>
          <ac:picMkLst>
            <pc:docMk/>
            <pc:sldMk cId="4090710080" sldId="272"/>
            <ac:picMk id="15" creationId="{BA0E8CAB-B952-4054-BFDF-6BE83AC92E95}"/>
          </ac:picMkLst>
        </pc:picChg>
        <pc:picChg chg="add del mod">
          <ac:chgData name="Ofir Gerbi" userId="144fd1d6-9023-4717-ba4b-343401a376ce" providerId="ADAL" clId="{20800758-88F3-484E-A137-6241AB100322}" dt="2021-05-12T19:22:30.421" v="1718" actId="478"/>
          <ac:picMkLst>
            <pc:docMk/>
            <pc:sldMk cId="4090710080" sldId="272"/>
            <ac:picMk id="17" creationId="{B30396ED-F52A-4A82-8734-19F13CE5BA39}"/>
          </ac:picMkLst>
        </pc:picChg>
        <pc:picChg chg="add del mod">
          <ac:chgData name="Ofir Gerbi" userId="144fd1d6-9023-4717-ba4b-343401a376ce" providerId="ADAL" clId="{20800758-88F3-484E-A137-6241AB100322}" dt="2021-05-12T18:38:53.467" v="1442" actId="478"/>
          <ac:picMkLst>
            <pc:docMk/>
            <pc:sldMk cId="4090710080" sldId="272"/>
            <ac:picMk id="19" creationId="{7000509A-D4AB-4351-B11D-99FE26D11CE6}"/>
          </ac:picMkLst>
        </pc:picChg>
        <pc:picChg chg="add del mod">
          <ac:chgData name="Ofir Gerbi" userId="144fd1d6-9023-4717-ba4b-343401a376ce" providerId="ADAL" clId="{20800758-88F3-484E-A137-6241AB100322}" dt="2021-05-12T18:48:43.524" v="1605" actId="478"/>
          <ac:picMkLst>
            <pc:docMk/>
            <pc:sldMk cId="4090710080" sldId="272"/>
            <ac:picMk id="32" creationId="{B283129B-3DB8-4393-ADF5-80012E7B787A}"/>
          </ac:picMkLst>
        </pc:picChg>
        <pc:picChg chg="add mod">
          <ac:chgData name="Ofir Gerbi" userId="144fd1d6-9023-4717-ba4b-343401a376ce" providerId="ADAL" clId="{20800758-88F3-484E-A137-6241AB100322}" dt="2021-05-12T19:00:08.859" v="1631"/>
          <ac:picMkLst>
            <pc:docMk/>
            <pc:sldMk cId="4090710080" sldId="272"/>
            <ac:picMk id="33" creationId="{2919529E-9880-4112-AF37-85A2C5A9B55E}"/>
          </ac:picMkLst>
        </pc:picChg>
      </pc:sldChg>
      <pc:sldChg chg="addSp delSp modSp mod setBg modAnim">
        <pc:chgData name="Ofir Gerbi" userId="144fd1d6-9023-4717-ba4b-343401a376ce" providerId="ADAL" clId="{20800758-88F3-484E-A137-6241AB100322}" dt="2021-05-19T16:05:16.047" v="7432"/>
        <pc:sldMkLst>
          <pc:docMk/>
          <pc:sldMk cId="3190216325" sldId="273"/>
        </pc:sldMkLst>
        <pc:spChg chg="add del mod">
          <ac:chgData name="Ofir Gerbi" userId="144fd1d6-9023-4717-ba4b-343401a376ce" providerId="ADAL" clId="{20800758-88F3-484E-A137-6241AB100322}" dt="2021-05-16T20:07:26.944" v="3592" actId="478"/>
          <ac:spMkLst>
            <pc:docMk/>
            <pc:sldMk cId="3190216325" sldId="273"/>
            <ac:spMk id="2" creationId="{96BD1B36-18A8-439D-AD19-607E1B85A77C}"/>
          </ac:spMkLst>
        </pc:spChg>
        <pc:spChg chg="mod">
          <ac:chgData name="Ofir Gerbi" userId="144fd1d6-9023-4717-ba4b-343401a376ce" providerId="ADAL" clId="{20800758-88F3-484E-A137-6241AB100322}" dt="2021-05-16T20:03:56.152" v="3505" actId="1076"/>
          <ac:spMkLst>
            <pc:docMk/>
            <pc:sldMk cId="3190216325" sldId="273"/>
            <ac:spMk id="4" creationId="{33A42951-AD5B-4217-B213-6848421E0863}"/>
          </ac:spMkLst>
        </pc:spChg>
        <pc:spChg chg="del">
          <ac:chgData name="Ofir Gerbi" userId="144fd1d6-9023-4717-ba4b-343401a376ce" providerId="ADAL" clId="{20800758-88F3-484E-A137-6241AB100322}" dt="2021-05-16T20:04:06.905" v="3508" actId="478"/>
          <ac:spMkLst>
            <pc:docMk/>
            <pc:sldMk cId="3190216325" sldId="273"/>
            <ac:spMk id="6" creationId="{A8D5577C-B993-41CB-89D3-0BCDEF50A58B}"/>
          </ac:spMkLst>
        </pc:spChg>
        <pc:spChg chg="add mod">
          <ac:chgData name="Ofir Gerbi" userId="144fd1d6-9023-4717-ba4b-343401a376ce" providerId="ADAL" clId="{20800758-88F3-484E-A137-6241AB100322}" dt="2021-05-16T20:13:08.800" v="3966" actId="1076"/>
          <ac:spMkLst>
            <pc:docMk/>
            <pc:sldMk cId="3190216325" sldId="273"/>
            <ac:spMk id="8" creationId="{D2A5FC3E-867F-4C5F-AEA9-68A1218F0A70}"/>
          </ac:spMkLst>
        </pc:spChg>
        <pc:spChg chg="add mod">
          <ac:chgData name="Ofir Gerbi" userId="144fd1d6-9023-4717-ba4b-343401a376ce" providerId="ADAL" clId="{20800758-88F3-484E-A137-6241AB100322}" dt="2021-05-16T20:13:08.800" v="3966" actId="1076"/>
          <ac:spMkLst>
            <pc:docMk/>
            <pc:sldMk cId="3190216325" sldId="273"/>
            <ac:spMk id="9" creationId="{66B3F3AA-6BAD-4D9E-98E8-FFFF7916F1D9}"/>
          </ac:spMkLst>
        </pc:spChg>
        <pc:spChg chg="add del mod">
          <ac:chgData name="Ofir Gerbi" userId="144fd1d6-9023-4717-ba4b-343401a376ce" providerId="ADAL" clId="{20800758-88F3-484E-A137-6241AB100322}" dt="2021-05-19T16:04:23.369" v="7402"/>
          <ac:spMkLst>
            <pc:docMk/>
            <pc:sldMk cId="3190216325" sldId="273"/>
            <ac:spMk id="10" creationId="{599D1E5B-EE37-43BB-8623-F7AF0C545DC5}"/>
          </ac:spMkLst>
        </pc:spChg>
        <pc:spChg chg="add mod">
          <ac:chgData name="Ofir Gerbi" userId="144fd1d6-9023-4717-ba4b-343401a376ce" providerId="ADAL" clId="{20800758-88F3-484E-A137-6241AB100322}" dt="2021-05-16T20:13:08.800" v="3966" actId="1076"/>
          <ac:spMkLst>
            <pc:docMk/>
            <pc:sldMk cId="3190216325" sldId="273"/>
            <ac:spMk id="11" creationId="{519AC412-C68C-4418-85DC-9C4BBF8933C5}"/>
          </ac:spMkLst>
        </pc:spChg>
        <pc:spChg chg="add mod">
          <ac:chgData name="Ofir Gerbi" userId="144fd1d6-9023-4717-ba4b-343401a376ce" providerId="ADAL" clId="{20800758-88F3-484E-A137-6241AB100322}" dt="2021-05-16T20:12:45.104" v="3961" actId="1076"/>
          <ac:spMkLst>
            <pc:docMk/>
            <pc:sldMk cId="3190216325" sldId="273"/>
            <ac:spMk id="12" creationId="{44E8130B-BFDF-4411-9D34-EF1880953438}"/>
          </ac:spMkLst>
        </pc:spChg>
        <pc:spChg chg="add mod">
          <ac:chgData name="Ofir Gerbi" userId="144fd1d6-9023-4717-ba4b-343401a376ce" providerId="ADAL" clId="{20800758-88F3-484E-A137-6241AB100322}" dt="2021-05-19T16:05:16.047" v="7432"/>
          <ac:spMkLst>
            <pc:docMk/>
            <pc:sldMk cId="3190216325" sldId="273"/>
            <ac:spMk id="13" creationId="{4BB9D019-DF52-40C2-99A5-538B700DE190}"/>
          </ac:spMkLst>
        </pc:spChg>
        <pc:picChg chg="mod">
          <ac:chgData name="Ofir Gerbi" userId="144fd1d6-9023-4717-ba4b-343401a376ce" providerId="ADAL" clId="{20800758-88F3-484E-A137-6241AB100322}" dt="2021-05-16T20:05:48.341" v="3521" actId="688"/>
          <ac:picMkLst>
            <pc:docMk/>
            <pc:sldMk cId="3190216325" sldId="273"/>
            <ac:picMk id="5" creationId="{145C6F07-DC99-41C5-B9D2-BF1A30ADF36C}"/>
          </ac:picMkLst>
        </pc:picChg>
        <pc:picChg chg="add mod">
          <ac:chgData name="Ofir Gerbi" userId="144fd1d6-9023-4717-ba4b-343401a376ce" providerId="ADAL" clId="{20800758-88F3-484E-A137-6241AB100322}" dt="2021-05-16T20:13:12.368" v="3967" actId="1076"/>
          <ac:picMkLst>
            <pc:docMk/>
            <pc:sldMk cId="3190216325" sldId="273"/>
            <ac:picMk id="7" creationId="{F264737B-6D58-4AB1-B552-DE5C97164DFC}"/>
          </ac:picMkLst>
        </pc:picChg>
      </pc:sldChg>
      <pc:sldChg chg="addSp delSp modSp mod setBg modAnim">
        <pc:chgData name="Ofir Gerbi" userId="144fd1d6-9023-4717-ba4b-343401a376ce" providerId="ADAL" clId="{20800758-88F3-484E-A137-6241AB100322}" dt="2021-05-28T10:16:14.918" v="7442" actId="20577"/>
        <pc:sldMkLst>
          <pc:docMk/>
          <pc:sldMk cId="2621184374" sldId="274"/>
        </pc:sldMkLst>
        <pc:spChg chg="mod">
          <ac:chgData name="Ofir Gerbi" userId="144fd1d6-9023-4717-ba4b-343401a376ce" providerId="ADAL" clId="{20800758-88F3-484E-A137-6241AB100322}" dt="2021-05-16T20:17:19.625" v="4408" actId="1076"/>
          <ac:spMkLst>
            <pc:docMk/>
            <pc:sldMk cId="2621184374" sldId="274"/>
            <ac:spMk id="4" creationId="{33A42951-AD5B-4217-B213-6848421E0863}"/>
          </ac:spMkLst>
        </pc:spChg>
        <pc:spChg chg="mod">
          <ac:chgData name="Ofir Gerbi" userId="144fd1d6-9023-4717-ba4b-343401a376ce" providerId="ADAL" clId="{20800758-88F3-484E-A137-6241AB100322}" dt="2021-05-28T10:16:14.918" v="7442" actId="20577"/>
          <ac:spMkLst>
            <pc:docMk/>
            <pc:sldMk cId="2621184374" sldId="274"/>
            <ac:spMk id="6" creationId="{A8D5577C-B993-41CB-89D3-0BCDEF50A58B}"/>
          </ac:spMkLst>
        </pc:spChg>
        <pc:spChg chg="add del mod">
          <ac:chgData name="Ofir Gerbi" userId="144fd1d6-9023-4717-ba4b-343401a376ce" providerId="ADAL" clId="{20800758-88F3-484E-A137-6241AB100322}" dt="2021-05-19T16:04:22.594" v="7400"/>
          <ac:spMkLst>
            <pc:docMk/>
            <pc:sldMk cId="2621184374" sldId="274"/>
            <ac:spMk id="7" creationId="{68F1328C-D0C6-4123-B69A-877B3846A0FC}"/>
          </ac:spMkLst>
        </pc:spChg>
        <pc:spChg chg="add mod">
          <ac:chgData name="Ofir Gerbi" userId="144fd1d6-9023-4717-ba4b-343401a376ce" providerId="ADAL" clId="{20800758-88F3-484E-A137-6241AB100322}" dt="2021-05-19T16:05:17.906" v="7434"/>
          <ac:spMkLst>
            <pc:docMk/>
            <pc:sldMk cId="2621184374" sldId="274"/>
            <ac:spMk id="8" creationId="{0DAEBB11-4FB7-4CE8-9AB0-815918F04B45}"/>
          </ac:spMkLst>
        </pc:spChg>
        <pc:picChg chg="add del mod">
          <ac:chgData name="Ofir Gerbi" userId="144fd1d6-9023-4717-ba4b-343401a376ce" providerId="ADAL" clId="{20800758-88F3-484E-A137-6241AB100322}" dt="2021-05-16T20:25:42.810" v="5143" actId="21"/>
          <ac:picMkLst>
            <pc:docMk/>
            <pc:sldMk cId="2621184374" sldId="274"/>
            <ac:picMk id="3" creationId="{5F803FEA-BEC5-4A97-A972-79382C32946F}"/>
          </ac:picMkLst>
        </pc:picChg>
        <pc:picChg chg="mod">
          <ac:chgData name="Ofir Gerbi" userId="144fd1d6-9023-4717-ba4b-343401a376ce" providerId="ADAL" clId="{20800758-88F3-484E-A137-6241AB100322}" dt="2021-05-16T20:17:36.713" v="4420" actId="1036"/>
          <ac:picMkLst>
            <pc:docMk/>
            <pc:sldMk cId="2621184374" sldId="274"/>
            <ac:picMk id="5" creationId="{145C6F07-DC99-41C5-B9D2-BF1A30ADF36C}"/>
          </ac:picMkLst>
        </pc:picChg>
      </pc:sldChg>
      <pc:sldChg chg="addSp delSp modSp mod setBg modAnim">
        <pc:chgData name="Ofir Gerbi" userId="144fd1d6-9023-4717-ba4b-343401a376ce" providerId="ADAL" clId="{20800758-88F3-484E-A137-6241AB100322}" dt="2021-05-19T16:05:23.564" v="7436" actId="1076"/>
        <pc:sldMkLst>
          <pc:docMk/>
          <pc:sldMk cId="1662221582" sldId="275"/>
        </pc:sldMkLst>
        <pc:spChg chg="mod">
          <ac:chgData name="Ofir Gerbi" userId="144fd1d6-9023-4717-ba4b-343401a376ce" providerId="ADAL" clId="{20800758-88F3-484E-A137-6241AB100322}" dt="2021-05-16T20:21:40.363" v="4775" actId="1035"/>
          <ac:spMkLst>
            <pc:docMk/>
            <pc:sldMk cId="1662221582" sldId="275"/>
            <ac:spMk id="4" creationId="{33A42951-AD5B-4217-B213-6848421E0863}"/>
          </ac:spMkLst>
        </pc:spChg>
        <pc:spChg chg="add mod">
          <ac:chgData name="Ofir Gerbi" userId="144fd1d6-9023-4717-ba4b-343401a376ce" providerId="ADAL" clId="{20800758-88F3-484E-A137-6241AB100322}" dt="2021-05-16T20:42:29.937" v="5332" actId="1076"/>
          <ac:spMkLst>
            <pc:docMk/>
            <pc:sldMk cId="1662221582" sldId="275"/>
            <ac:spMk id="5" creationId="{E4DDECB4-8AA0-404A-A866-B8B470106535}"/>
          </ac:spMkLst>
        </pc:spChg>
        <pc:spChg chg="del">
          <ac:chgData name="Ofir Gerbi" userId="144fd1d6-9023-4717-ba4b-343401a376ce" providerId="ADAL" clId="{20800758-88F3-484E-A137-6241AB100322}" dt="2021-05-16T20:21:46.188" v="4777" actId="478"/>
          <ac:spMkLst>
            <pc:docMk/>
            <pc:sldMk cId="1662221582" sldId="275"/>
            <ac:spMk id="6" creationId="{A8D5577C-B993-41CB-89D3-0BCDEF50A58B}"/>
          </ac:spMkLst>
        </pc:spChg>
        <pc:spChg chg="add del mod">
          <ac:chgData name="Ofir Gerbi" userId="144fd1d6-9023-4717-ba4b-343401a376ce" providerId="ADAL" clId="{20800758-88F3-484E-A137-6241AB100322}" dt="2021-05-19T16:04:22.231" v="7399"/>
          <ac:spMkLst>
            <pc:docMk/>
            <pc:sldMk cId="1662221582" sldId="275"/>
            <ac:spMk id="8" creationId="{1BFB0AC7-5A28-4959-AD73-A73457228A4D}"/>
          </ac:spMkLst>
        </pc:spChg>
        <pc:spChg chg="add mod">
          <ac:chgData name="Ofir Gerbi" userId="144fd1d6-9023-4717-ba4b-343401a376ce" providerId="ADAL" clId="{20800758-88F3-484E-A137-6241AB100322}" dt="2021-05-19T16:05:23.564" v="7436" actId="1076"/>
          <ac:spMkLst>
            <pc:docMk/>
            <pc:sldMk cId="1662221582" sldId="275"/>
            <ac:spMk id="9" creationId="{2C91B190-3E16-47C7-92BE-84E6A50DE62A}"/>
          </ac:spMkLst>
        </pc:spChg>
        <pc:picChg chg="add mod">
          <ac:chgData name="Ofir Gerbi" userId="144fd1d6-9023-4717-ba4b-343401a376ce" providerId="ADAL" clId="{20800758-88F3-484E-A137-6241AB100322}" dt="2021-05-16T22:50:10.307" v="6488" actId="108"/>
          <ac:picMkLst>
            <pc:docMk/>
            <pc:sldMk cId="1662221582" sldId="275"/>
            <ac:picMk id="3" creationId="{19D9CB72-0958-4E39-A294-F86D276AF982}"/>
          </ac:picMkLst>
        </pc:picChg>
        <pc:picChg chg="mod">
          <ac:chgData name="Ofir Gerbi" userId="144fd1d6-9023-4717-ba4b-343401a376ce" providerId="ADAL" clId="{20800758-88F3-484E-A137-6241AB100322}" dt="2021-05-16T20:21:26.168" v="4773" actId="14100"/>
          <ac:picMkLst>
            <pc:docMk/>
            <pc:sldMk cId="1662221582" sldId="275"/>
            <ac:picMk id="7" creationId="{BF394412-E803-475B-B2E5-D9EDC90AE625}"/>
          </ac:picMkLst>
        </pc:picChg>
        <pc:picChg chg="add del mod">
          <ac:chgData name="Ofir Gerbi" userId="144fd1d6-9023-4717-ba4b-343401a376ce" providerId="ADAL" clId="{20800758-88F3-484E-A137-6241AB100322}" dt="2021-05-16T20:26:01.536" v="5147" actId="478"/>
          <ac:picMkLst>
            <pc:docMk/>
            <pc:sldMk cId="1662221582" sldId="275"/>
            <ac:picMk id="8" creationId="{6771902C-B69E-4A25-85CE-D487D28BD26F}"/>
          </ac:picMkLst>
        </pc:picChg>
        <pc:picChg chg="add del mod">
          <ac:chgData name="Ofir Gerbi" userId="144fd1d6-9023-4717-ba4b-343401a376ce" providerId="ADAL" clId="{20800758-88F3-484E-A137-6241AB100322}" dt="2021-05-16T20:39:00.539" v="5313" actId="478"/>
          <ac:picMkLst>
            <pc:docMk/>
            <pc:sldMk cId="1662221582" sldId="275"/>
            <ac:picMk id="10" creationId="{CB1C7392-DCC5-44FC-A858-D373775D495B}"/>
          </ac:picMkLst>
        </pc:picChg>
        <pc:picChg chg="add del">
          <ac:chgData name="Ofir Gerbi" userId="144fd1d6-9023-4717-ba4b-343401a376ce" providerId="ADAL" clId="{20800758-88F3-484E-A137-6241AB100322}" dt="2021-05-16T20:39:25.650" v="5315" actId="478"/>
          <ac:picMkLst>
            <pc:docMk/>
            <pc:sldMk cId="1662221582" sldId="275"/>
            <ac:picMk id="12" creationId="{4BEA731E-90D9-4A68-9F5F-1904E989C0BF}"/>
          </ac:picMkLst>
        </pc:picChg>
        <pc:picChg chg="add mod">
          <ac:chgData name="Ofir Gerbi" userId="144fd1d6-9023-4717-ba4b-343401a376ce" providerId="ADAL" clId="{20800758-88F3-484E-A137-6241AB100322}" dt="2021-05-16T20:45:12.994" v="5341" actId="1076"/>
          <ac:picMkLst>
            <pc:docMk/>
            <pc:sldMk cId="1662221582" sldId="275"/>
            <ac:picMk id="14" creationId="{D6844DA5-C87E-4AD5-90CD-A62A8CCCF437}"/>
          </ac:picMkLst>
        </pc:picChg>
      </pc:sldChg>
      <pc:sldChg chg="addSp delSp modSp mod setBg modAnim">
        <pc:chgData name="Ofir Gerbi" userId="144fd1d6-9023-4717-ba4b-343401a376ce" providerId="ADAL" clId="{20800758-88F3-484E-A137-6241AB100322}" dt="2021-05-19T16:05:25.435" v="7437"/>
        <pc:sldMkLst>
          <pc:docMk/>
          <pc:sldMk cId="2694911902" sldId="276"/>
        </pc:sldMkLst>
        <pc:spChg chg="mod">
          <ac:chgData name="Ofir Gerbi" userId="144fd1d6-9023-4717-ba4b-343401a376ce" providerId="ADAL" clId="{20800758-88F3-484E-A137-6241AB100322}" dt="2021-05-16T20:23:58.665" v="5121" actId="1076"/>
          <ac:spMkLst>
            <pc:docMk/>
            <pc:sldMk cId="2694911902" sldId="276"/>
            <ac:spMk id="4" creationId="{33A42951-AD5B-4217-B213-6848421E0863}"/>
          </ac:spMkLst>
        </pc:spChg>
        <pc:spChg chg="add mod">
          <ac:chgData name="Ofir Gerbi" userId="144fd1d6-9023-4717-ba4b-343401a376ce" providerId="ADAL" clId="{20800758-88F3-484E-A137-6241AB100322}" dt="2021-05-17T22:34:19.135" v="7307" actId="404"/>
          <ac:spMkLst>
            <pc:docMk/>
            <pc:sldMk cId="2694911902" sldId="276"/>
            <ac:spMk id="5" creationId="{07C80D95-26B7-4B2B-882C-33CDA57784AF}"/>
          </ac:spMkLst>
        </pc:spChg>
        <pc:spChg chg="add del mod">
          <ac:chgData name="Ofir Gerbi" userId="144fd1d6-9023-4717-ba4b-343401a376ce" providerId="ADAL" clId="{20800758-88F3-484E-A137-6241AB100322}" dt="2021-05-19T16:04:21.309" v="7396"/>
          <ac:spMkLst>
            <pc:docMk/>
            <pc:sldMk cId="2694911902" sldId="276"/>
            <ac:spMk id="5" creationId="{97A676BE-3228-4F0F-B597-30CDD22376BD}"/>
          </ac:spMkLst>
        </pc:spChg>
        <pc:spChg chg="del">
          <ac:chgData name="Ofir Gerbi" userId="144fd1d6-9023-4717-ba4b-343401a376ce" providerId="ADAL" clId="{20800758-88F3-484E-A137-6241AB100322}" dt="2021-05-16T20:24:44.189" v="5136" actId="478"/>
          <ac:spMkLst>
            <pc:docMk/>
            <pc:sldMk cId="2694911902" sldId="276"/>
            <ac:spMk id="6" creationId="{A8D5577C-B993-41CB-89D3-0BCDEF50A58B}"/>
          </ac:spMkLst>
        </pc:spChg>
        <pc:spChg chg="add mod">
          <ac:chgData name="Ofir Gerbi" userId="144fd1d6-9023-4717-ba4b-343401a376ce" providerId="ADAL" clId="{20800758-88F3-484E-A137-6241AB100322}" dt="2021-05-19T16:05:25.435" v="7437"/>
          <ac:spMkLst>
            <pc:docMk/>
            <pc:sldMk cId="2694911902" sldId="276"/>
            <ac:spMk id="8" creationId="{E795C357-A373-4296-91CC-38D3FD8721DE}"/>
          </ac:spMkLst>
        </pc:spChg>
        <pc:picChg chg="del mod">
          <ac:chgData name="Ofir Gerbi" userId="144fd1d6-9023-4717-ba4b-343401a376ce" providerId="ADAL" clId="{20800758-88F3-484E-A137-6241AB100322}" dt="2021-05-16T20:24:37.065" v="5129" actId="478"/>
          <ac:picMkLst>
            <pc:docMk/>
            <pc:sldMk cId="2694911902" sldId="276"/>
            <ac:picMk id="5" creationId="{5B3D4554-6A37-4DF0-90F7-79E6BD944D3C}"/>
          </ac:picMkLst>
        </pc:picChg>
        <pc:picChg chg="add mod">
          <ac:chgData name="Ofir Gerbi" userId="144fd1d6-9023-4717-ba4b-343401a376ce" providerId="ADAL" clId="{20800758-88F3-484E-A137-6241AB100322}" dt="2021-05-16T20:24:51.188" v="5139" actId="1036"/>
          <ac:picMkLst>
            <pc:docMk/>
            <pc:sldMk cId="2694911902" sldId="276"/>
            <ac:picMk id="7" creationId="{C90E9202-380D-4EFE-ACAB-72ADE9D90B91}"/>
          </ac:picMkLst>
        </pc:picChg>
      </pc:sldChg>
      <pc:sldChg chg="addSp delSp modSp add mod ord setBg addAnim delAnim modAnim">
        <pc:chgData name="Ofir Gerbi" userId="144fd1d6-9023-4717-ba4b-343401a376ce" providerId="ADAL" clId="{20800758-88F3-484E-A137-6241AB100322}" dt="2021-05-19T16:04:54.708" v="7419"/>
        <pc:sldMkLst>
          <pc:docMk/>
          <pc:sldMk cId="649738869" sldId="277"/>
        </pc:sldMkLst>
        <pc:spChg chg="add del mod">
          <ac:chgData name="Ofir Gerbi" userId="144fd1d6-9023-4717-ba4b-343401a376ce" providerId="ADAL" clId="{20800758-88F3-484E-A137-6241AB100322}" dt="2021-05-11T00:54:45.670" v="525" actId="21"/>
          <ac:spMkLst>
            <pc:docMk/>
            <pc:sldMk cId="649738869" sldId="277"/>
            <ac:spMk id="2" creationId="{5628B3BA-2AE0-4DEB-AF47-D591701E5C64}"/>
          </ac:spMkLst>
        </pc:spChg>
        <pc:spChg chg="del">
          <ac:chgData name="Ofir Gerbi" userId="144fd1d6-9023-4717-ba4b-343401a376ce" providerId="ADAL" clId="{20800758-88F3-484E-A137-6241AB100322}" dt="2021-05-11T15:21:22.662" v="1139" actId="478"/>
          <ac:spMkLst>
            <pc:docMk/>
            <pc:sldMk cId="649738869" sldId="277"/>
            <ac:spMk id="4" creationId="{33A42951-AD5B-4217-B213-6848421E0863}"/>
          </ac:spMkLst>
        </pc:spChg>
        <pc:spChg chg="add mod">
          <ac:chgData name="Ofir Gerbi" userId="144fd1d6-9023-4717-ba4b-343401a376ce" providerId="ADAL" clId="{20800758-88F3-484E-A137-6241AB100322}" dt="2021-05-16T21:44:21.700" v="5995" actId="2710"/>
          <ac:spMkLst>
            <pc:docMk/>
            <pc:sldMk cId="649738869" sldId="277"/>
            <ac:spMk id="16" creationId="{19972EF7-39EB-4E46-A4EE-FE68AED19B7D}"/>
          </ac:spMkLst>
        </pc:spChg>
        <pc:spChg chg="add del mod">
          <ac:chgData name="Ofir Gerbi" userId="144fd1d6-9023-4717-ba4b-343401a376ce" providerId="ADAL" clId="{20800758-88F3-484E-A137-6241AB100322}" dt="2021-05-11T15:21:19.822" v="1137" actId="478"/>
          <ac:spMkLst>
            <pc:docMk/>
            <pc:sldMk cId="649738869" sldId="277"/>
            <ac:spMk id="16" creationId="{C853AA66-9EE7-4878-B922-D534010F844C}"/>
          </ac:spMkLst>
        </pc:spChg>
        <pc:spChg chg="add del mod">
          <ac:chgData name="Ofir Gerbi" userId="144fd1d6-9023-4717-ba4b-343401a376ce" providerId="ADAL" clId="{20800758-88F3-484E-A137-6241AB100322}" dt="2021-05-12T18:14:14.804" v="1364"/>
          <ac:spMkLst>
            <pc:docMk/>
            <pc:sldMk cId="649738869" sldId="277"/>
            <ac:spMk id="16" creationId="{F2E28F89-5392-4173-B3F1-278D750879B3}"/>
          </ac:spMkLst>
        </pc:spChg>
        <pc:spChg chg="add del mod">
          <ac:chgData name="Ofir Gerbi" userId="144fd1d6-9023-4717-ba4b-343401a376ce" providerId="ADAL" clId="{20800758-88F3-484E-A137-6241AB100322}" dt="2021-05-11T15:21:21.072" v="1138" actId="478"/>
          <ac:spMkLst>
            <pc:docMk/>
            <pc:sldMk cId="649738869" sldId="277"/>
            <ac:spMk id="17" creationId="{131EE86D-C6EC-4693-980E-3BD52D8AA7E9}"/>
          </ac:spMkLst>
        </pc:spChg>
        <pc:spChg chg="add del mod">
          <ac:chgData name="Ofir Gerbi" userId="144fd1d6-9023-4717-ba4b-343401a376ce" providerId="ADAL" clId="{20800758-88F3-484E-A137-6241AB100322}" dt="2021-05-12T18:14:14.804" v="1364"/>
          <ac:spMkLst>
            <pc:docMk/>
            <pc:sldMk cId="649738869" sldId="277"/>
            <ac:spMk id="17" creationId="{18673415-1075-4CA4-BD5D-9F39E78E34BB}"/>
          </ac:spMkLst>
        </pc:spChg>
        <pc:spChg chg="add mod">
          <ac:chgData name="Ofir Gerbi" userId="144fd1d6-9023-4717-ba4b-343401a376ce" providerId="ADAL" clId="{20800758-88F3-484E-A137-6241AB100322}" dt="2021-05-16T21:45:33.921" v="6082" actId="20577"/>
          <ac:spMkLst>
            <pc:docMk/>
            <pc:sldMk cId="649738869" sldId="277"/>
            <ac:spMk id="17" creationId="{9C1E8072-360C-4F0D-9FEF-74BAB22C5B39}"/>
          </ac:spMkLst>
        </pc:spChg>
        <pc:spChg chg="add del mod">
          <ac:chgData name="Ofir Gerbi" userId="144fd1d6-9023-4717-ba4b-343401a376ce" providerId="ADAL" clId="{20800758-88F3-484E-A137-6241AB100322}" dt="2021-05-11T15:22:20.322" v="1156"/>
          <ac:spMkLst>
            <pc:docMk/>
            <pc:sldMk cId="649738869" sldId="277"/>
            <ac:spMk id="19" creationId="{2FB4896D-556A-4550-8BE1-FC24C74F9651}"/>
          </ac:spMkLst>
        </pc:spChg>
        <pc:spChg chg="add mod">
          <ac:chgData name="Ofir Gerbi" userId="144fd1d6-9023-4717-ba4b-343401a376ce" providerId="ADAL" clId="{20800758-88F3-484E-A137-6241AB100322}" dt="2021-05-12T18:14:24.724" v="1369" actId="571"/>
          <ac:spMkLst>
            <pc:docMk/>
            <pc:sldMk cId="649738869" sldId="277"/>
            <ac:spMk id="20" creationId="{C0ACC09E-86FB-41AA-BF91-DB99D01FE6C0}"/>
          </ac:spMkLst>
        </pc:spChg>
        <pc:spChg chg="add mod">
          <ac:chgData name="Ofir Gerbi" userId="144fd1d6-9023-4717-ba4b-343401a376ce" providerId="ADAL" clId="{20800758-88F3-484E-A137-6241AB100322}" dt="2021-05-16T21:46:25.925" v="6147" actId="20577"/>
          <ac:spMkLst>
            <pc:docMk/>
            <pc:sldMk cId="649738869" sldId="277"/>
            <ac:spMk id="20" creationId="{C89A813D-028C-42F8-A973-5EEE554B6DE8}"/>
          </ac:spMkLst>
        </pc:spChg>
        <pc:spChg chg="mod">
          <ac:chgData name="Ofir Gerbi" userId="144fd1d6-9023-4717-ba4b-343401a376ce" providerId="ADAL" clId="{20800758-88F3-484E-A137-6241AB100322}" dt="2021-05-12T18:14:52.921" v="1380" actId="1076"/>
          <ac:spMkLst>
            <pc:docMk/>
            <pc:sldMk cId="649738869" sldId="277"/>
            <ac:spMk id="22" creationId="{0CEB6D11-4719-4D7F-8DAF-7A4907414948}"/>
          </ac:spMkLst>
        </pc:spChg>
        <pc:spChg chg="add del mod">
          <ac:chgData name="Ofir Gerbi" userId="144fd1d6-9023-4717-ba4b-343401a376ce" providerId="ADAL" clId="{20800758-88F3-484E-A137-6241AB100322}" dt="2021-05-19T16:04:43.750" v="7415" actId="478"/>
          <ac:spMkLst>
            <pc:docMk/>
            <pc:sldMk cId="649738869" sldId="277"/>
            <ac:spMk id="23" creationId="{127744FC-DB32-40B7-8DD5-3AB618CECCF8}"/>
          </ac:spMkLst>
        </pc:spChg>
        <pc:spChg chg="add del mod">
          <ac:chgData name="Ofir Gerbi" userId="144fd1d6-9023-4717-ba4b-343401a376ce" providerId="ADAL" clId="{20800758-88F3-484E-A137-6241AB100322}" dt="2021-05-16T21:47:31.026" v="6154" actId="478"/>
          <ac:spMkLst>
            <pc:docMk/>
            <pc:sldMk cId="649738869" sldId="277"/>
            <ac:spMk id="23" creationId="{468ED04D-9C75-4352-BD1E-E1999A4CB41E}"/>
          </ac:spMkLst>
        </pc:spChg>
        <pc:spChg chg="add mod">
          <ac:chgData name="Ofir Gerbi" userId="144fd1d6-9023-4717-ba4b-343401a376ce" providerId="ADAL" clId="{20800758-88F3-484E-A137-6241AB100322}" dt="2021-05-12T18:14:24.724" v="1369" actId="571"/>
          <ac:spMkLst>
            <pc:docMk/>
            <pc:sldMk cId="649738869" sldId="277"/>
            <ac:spMk id="23" creationId="{E2573826-43F7-4BAC-A7B7-96CE01795237}"/>
          </ac:spMkLst>
        </pc:spChg>
        <pc:spChg chg="add mod">
          <ac:chgData name="Ofir Gerbi" userId="144fd1d6-9023-4717-ba4b-343401a376ce" providerId="ADAL" clId="{20800758-88F3-484E-A137-6241AB100322}" dt="2021-05-12T18:14:24.155" v="1368" actId="571"/>
          <ac:spMkLst>
            <pc:docMk/>
            <pc:sldMk cId="649738869" sldId="277"/>
            <ac:spMk id="24" creationId="{404CD398-4AC0-410C-9C12-D87AE66387A2}"/>
          </ac:spMkLst>
        </pc:spChg>
        <pc:spChg chg="add mod">
          <ac:chgData name="Ofir Gerbi" userId="144fd1d6-9023-4717-ba4b-343401a376ce" providerId="ADAL" clId="{20800758-88F3-484E-A137-6241AB100322}" dt="2021-05-19T16:04:54.708" v="7419"/>
          <ac:spMkLst>
            <pc:docMk/>
            <pc:sldMk cId="649738869" sldId="277"/>
            <ac:spMk id="24" creationId="{49E17B1D-CB02-41B6-8984-4951EE5B6297}"/>
          </ac:spMkLst>
        </pc:spChg>
        <pc:spChg chg="add mod">
          <ac:chgData name="Ofir Gerbi" userId="144fd1d6-9023-4717-ba4b-343401a376ce" providerId="ADAL" clId="{20800758-88F3-484E-A137-6241AB100322}" dt="2021-05-12T18:14:24.155" v="1368" actId="571"/>
          <ac:spMkLst>
            <pc:docMk/>
            <pc:sldMk cId="649738869" sldId="277"/>
            <ac:spMk id="25" creationId="{C3FF2D47-0BA9-41E4-819C-C048A48F36ED}"/>
          </ac:spMkLst>
        </pc:spChg>
        <pc:spChg chg="add mod ord">
          <ac:chgData name="Ofir Gerbi" userId="144fd1d6-9023-4717-ba4b-343401a376ce" providerId="ADAL" clId="{20800758-88F3-484E-A137-6241AB100322}" dt="2021-05-12T18:14:40.959" v="1377" actId="167"/>
          <ac:spMkLst>
            <pc:docMk/>
            <pc:sldMk cId="649738869" sldId="277"/>
            <ac:spMk id="26" creationId="{7AFF55D7-CD6A-4A30-BEC1-70F30CF8D5A0}"/>
          </ac:spMkLst>
        </pc:spChg>
        <pc:spChg chg="del">
          <ac:chgData name="Ofir Gerbi" userId="144fd1d6-9023-4717-ba4b-343401a376ce" providerId="ADAL" clId="{20800758-88F3-484E-A137-6241AB100322}" dt="2021-05-11T00:48:30.275" v="440" actId="478"/>
          <ac:spMkLst>
            <pc:docMk/>
            <pc:sldMk cId="649738869" sldId="277"/>
            <ac:spMk id="26" creationId="{DB266135-9131-443A-B643-AB1958D543F7}"/>
          </ac:spMkLst>
        </pc:spChg>
        <pc:spChg chg="del">
          <ac:chgData name="Ofir Gerbi" userId="144fd1d6-9023-4717-ba4b-343401a376ce" providerId="ADAL" clId="{20800758-88F3-484E-A137-6241AB100322}" dt="2021-05-11T00:48:09.226" v="434" actId="478"/>
          <ac:spMkLst>
            <pc:docMk/>
            <pc:sldMk cId="649738869" sldId="277"/>
            <ac:spMk id="27" creationId="{56044E44-CA67-4005-A7E9-30821D997C67}"/>
          </ac:spMkLst>
        </pc:spChg>
        <pc:spChg chg="add mod ord">
          <ac:chgData name="Ofir Gerbi" userId="144fd1d6-9023-4717-ba4b-343401a376ce" providerId="ADAL" clId="{20800758-88F3-484E-A137-6241AB100322}" dt="2021-05-12T18:14:40.959" v="1377" actId="167"/>
          <ac:spMkLst>
            <pc:docMk/>
            <pc:sldMk cId="649738869" sldId="277"/>
            <ac:spMk id="27" creationId="{DD4D55A8-9512-445E-B3F2-44FAF6B0B2FF}"/>
          </ac:spMkLst>
        </pc:spChg>
        <pc:spChg chg="add mod ord">
          <ac:chgData name="Ofir Gerbi" userId="144fd1d6-9023-4717-ba4b-343401a376ce" providerId="ADAL" clId="{20800758-88F3-484E-A137-6241AB100322}" dt="2021-05-12T18:14:38.791" v="1376" actId="167"/>
          <ac:spMkLst>
            <pc:docMk/>
            <pc:sldMk cId="649738869" sldId="277"/>
            <ac:spMk id="28" creationId="{65F7FF62-7D87-4DC1-864A-155C9F4E700A}"/>
          </ac:spMkLst>
        </pc:spChg>
        <pc:spChg chg="del">
          <ac:chgData name="Ofir Gerbi" userId="144fd1d6-9023-4717-ba4b-343401a376ce" providerId="ADAL" clId="{20800758-88F3-484E-A137-6241AB100322}" dt="2021-05-11T00:48:08.165" v="433" actId="478"/>
          <ac:spMkLst>
            <pc:docMk/>
            <pc:sldMk cId="649738869" sldId="277"/>
            <ac:spMk id="28" creationId="{850065FE-9A43-4B21-9ED7-591A9C853160}"/>
          </ac:spMkLst>
        </pc:spChg>
        <pc:spChg chg="mod">
          <ac:chgData name="Ofir Gerbi" userId="144fd1d6-9023-4717-ba4b-343401a376ce" providerId="ADAL" clId="{20800758-88F3-484E-A137-6241AB100322}" dt="2021-05-12T18:14:49.017" v="1379" actId="1076"/>
          <ac:spMkLst>
            <pc:docMk/>
            <pc:sldMk cId="649738869" sldId="277"/>
            <ac:spMk id="29" creationId="{4FE329C5-F446-4166-96F5-A9AC5AE18C3F}"/>
          </ac:spMkLst>
        </pc:spChg>
        <pc:spChg chg="add mod ord">
          <ac:chgData name="Ofir Gerbi" userId="144fd1d6-9023-4717-ba4b-343401a376ce" providerId="ADAL" clId="{20800758-88F3-484E-A137-6241AB100322}" dt="2021-05-12T18:14:38.791" v="1376" actId="167"/>
          <ac:spMkLst>
            <pc:docMk/>
            <pc:sldMk cId="649738869" sldId="277"/>
            <ac:spMk id="30" creationId="{9E8B8FAF-D77D-447D-8FED-7F53FC491943}"/>
          </ac:spMkLst>
        </pc:spChg>
        <pc:spChg chg="mod">
          <ac:chgData name="Ofir Gerbi" userId="144fd1d6-9023-4717-ba4b-343401a376ce" providerId="ADAL" clId="{20800758-88F3-484E-A137-6241AB100322}" dt="2021-05-12T18:14:44.553" v="1378" actId="1076"/>
          <ac:spMkLst>
            <pc:docMk/>
            <pc:sldMk cId="649738869" sldId="277"/>
            <ac:spMk id="45" creationId="{4085A111-570A-4BFF-B81B-AF44CB52B644}"/>
          </ac:spMkLst>
        </pc:spChg>
        <pc:spChg chg="mod ord topLvl">
          <ac:chgData name="Ofir Gerbi" userId="144fd1d6-9023-4717-ba4b-343401a376ce" providerId="ADAL" clId="{20800758-88F3-484E-A137-6241AB100322}" dt="2021-05-12T18:14:29.330" v="1371" actId="1076"/>
          <ac:spMkLst>
            <pc:docMk/>
            <pc:sldMk cId="649738869" sldId="277"/>
            <ac:spMk id="49" creationId="{F31AE1B0-B1BD-445B-AD56-7106DADEABC6}"/>
          </ac:spMkLst>
        </pc:spChg>
        <pc:spChg chg="del mod topLvl">
          <ac:chgData name="Ofir Gerbi" userId="144fd1d6-9023-4717-ba4b-343401a376ce" providerId="ADAL" clId="{20800758-88F3-484E-A137-6241AB100322}" dt="2021-05-11T00:51:00.588" v="466" actId="478"/>
          <ac:spMkLst>
            <pc:docMk/>
            <pc:sldMk cId="649738869" sldId="277"/>
            <ac:spMk id="50" creationId="{B1B9AB66-1B7B-4D07-BCC1-859431E54EAF}"/>
          </ac:spMkLst>
        </pc:spChg>
        <pc:spChg chg="del mod">
          <ac:chgData name="Ofir Gerbi" userId="144fd1d6-9023-4717-ba4b-343401a376ce" providerId="ADAL" clId="{20800758-88F3-484E-A137-6241AB100322}" dt="2021-05-11T00:50:57.950" v="465" actId="478"/>
          <ac:spMkLst>
            <pc:docMk/>
            <pc:sldMk cId="649738869" sldId="277"/>
            <ac:spMk id="51" creationId="{12AA9138-A584-42D2-9CE7-03AF8BAE7D08}"/>
          </ac:spMkLst>
        </pc:spChg>
        <pc:spChg chg="add del mod">
          <ac:chgData name="Ofir Gerbi" userId="144fd1d6-9023-4717-ba4b-343401a376ce" providerId="ADAL" clId="{20800758-88F3-484E-A137-6241AB100322}" dt="2021-05-11T00:54:46.833" v="526" actId="478"/>
          <ac:spMkLst>
            <pc:docMk/>
            <pc:sldMk cId="649738869" sldId="277"/>
            <ac:spMk id="52" creationId="{EBD57B97-4647-44B2-94CC-66B3D606095C}"/>
          </ac:spMkLst>
        </pc:spChg>
        <pc:spChg chg="del mod topLvl">
          <ac:chgData name="Ofir Gerbi" userId="144fd1d6-9023-4717-ba4b-343401a376ce" providerId="ADAL" clId="{20800758-88F3-484E-A137-6241AB100322}" dt="2021-05-11T00:50:53.640" v="463" actId="478"/>
          <ac:spMkLst>
            <pc:docMk/>
            <pc:sldMk cId="649738869" sldId="277"/>
            <ac:spMk id="54" creationId="{F9149AF1-F26B-4C22-911E-C3DAA17AEA0E}"/>
          </ac:spMkLst>
        </pc:spChg>
        <pc:spChg chg="del mod topLvl">
          <ac:chgData name="Ofir Gerbi" userId="144fd1d6-9023-4717-ba4b-343401a376ce" providerId="ADAL" clId="{20800758-88F3-484E-A137-6241AB100322}" dt="2021-05-11T00:50:54.886" v="464" actId="478"/>
          <ac:spMkLst>
            <pc:docMk/>
            <pc:sldMk cId="649738869" sldId="277"/>
            <ac:spMk id="55" creationId="{0E2D3614-4D17-4CA5-A646-3703654124B9}"/>
          </ac:spMkLst>
        </pc:spChg>
        <pc:spChg chg="add del mod">
          <ac:chgData name="Ofir Gerbi" userId="144fd1d6-9023-4717-ba4b-343401a376ce" providerId="ADAL" clId="{20800758-88F3-484E-A137-6241AB100322}" dt="2021-05-11T00:51:29.016" v="473" actId="478"/>
          <ac:spMkLst>
            <pc:docMk/>
            <pc:sldMk cId="649738869" sldId="277"/>
            <ac:spMk id="57" creationId="{8A4B21CD-CC58-46CD-BBBE-C1A83BB927A3}"/>
          </ac:spMkLst>
        </pc:spChg>
        <pc:spChg chg="add del mod">
          <ac:chgData name="Ofir Gerbi" userId="144fd1d6-9023-4717-ba4b-343401a376ce" providerId="ADAL" clId="{20800758-88F3-484E-A137-6241AB100322}" dt="2021-05-11T00:51:29.016" v="473" actId="478"/>
          <ac:spMkLst>
            <pc:docMk/>
            <pc:sldMk cId="649738869" sldId="277"/>
            <ac:spMk id="58" creationId="{8E0170F6-4D89-41FD-AE34-6354C466F195}"/>
          </ac:spMkLst>
        </pc:spChg>
        <pc:spChg chg="add del mod ord">
          <ac:chgData name="Ofir Gerbi" userId="144fd1d6-9023-4717-ba4b-343401a376ce" providerId="ADAL" clId="{20800758-88F3-484E-A137-6241AB100322}" dt="2021-05-12T18:14:11.473" v="1362" actId="478"/>
          <ac:spMkLst>
            <pc:docMk/>
            <pc:sldMk cId="649738869" sldId="277"/>
            <ac:spMk id="59" creationId="{7B3883AA-0A81-404C-9622-057A7DAE0277}"/>
          </ac:spMkLst>
        </pc:spChg>
        <pc:spChg chg="add del mod">
          <ac:chgData name="Ofir Gerbi" userId="144fd1d6-9023-4717-ba4b-343401a376ce" providerId="ADAL" clId="{20800758-88F3-484E-A137-6241AB100322}" dt="2021-05-11T00:54:56.912" v="528" actId="478"/>
          <ac:spMkLst>
            <pc:docMk/>
            <pc:sldMk cId="649738869" sldId="277"/>
            <ac:spMk id="60" creationId="{CB061CFB-AC1C-4CEA-AD86-4885308CF753}"/>
          </ac:spMkLst>
        </pc:spChg>
        <pc:spChg chg="add del mod ord">
          <ac:chgData name="Ofir Gerbi" userId="144fd1d6-9023-4717-ba4b-343401a376ce" providerId="ADAL" clId="{20800758-88F3-484E-A137-6241AB100322}" dt="2021-05-12T18:14:08.490" v="1361" actId="478"/>
          <ac:spMkLst>
            <pc:docMk/>
            <pc:sldMk cId="649738869" sldId="277"/>
            <ac:spMk id="61" creationId="{E37FE733-3BF7-405B-B41C-94F732BD90FF}"/>
          </ac:spMkLst>
        </pc:spChg>
        <pc:spChg chg="add del mod">
          <ac:chgData name="Ofir Gerbi" userId="144fd1d6-9023-4717-ba4b-343401a376ce" providerId="ADAL" clId="{20800758-88F3-484E-A137-6241AB100322}" dt="2021-05-11T00:52:46.189" v="497" actId="478"/>
          <ac:spMkLst>
            <pc:docMk/>
            <pc:sldMk cId="649738869" sldId="277"/>
            <ac:spMk id="63" creationId="{04270B19-A9B0-4E13-AD62-AF674B610892}"/>
          </ac:spMkLst>
        </pc:spChg>
        <pc:spChg chg="add del mod">
          <ac:chgData name="Ofir Gerbi" userId="144fd1d6-9023-4717-ba4b-343401a376ce" providerId="ADAL" clId="{20800758-88F3-484E-A137-6241AB100322}" dt="2021-05-11T00:54:57.524" v="529" actId="478"/>
          <ac:spMkLst>
            <pc:docMk/>
            <pc:sldMk cId="649738869" sldId="277"/>
            <ac:spMk id="64" creationId="{62D0B134-A272-4D58-B895-4A48D57FF936}"/>
          </ac:spMkLst>
        </pc:spChg>
        <pc:spChg chg="add mod">
          <ac:chgData name="Ofir Gerbi" userId="144fd1d6-9023-4717-ba4b-343401a376ce" providerId="ADAL" clId="{20800758-88F3-484E-A137-6241AB100322}" dt="2021-05-16T21:47:30.127" v="6153" actId="108"/>
          <ac:spMkLst>
            <pc:docMk/>
            <pc:sldMk cId="649738869" sldId="277"/>
            <ac:spMk id="65" creationId="{7BA6BE92-EC1B-4863-B55A-02DB94CB4704}"/>
          </ac:spMkLst>
        </pc:spChg>
        <pc:spChg chg="add del mod">
          <ac:chgData name="Ofir Gerbi" userId="144fd1d6-9023-4717-ba4b-343401a376ce" providerId="ADAL" clId="{20800758-88F3-484E-A137-6241AB100322}" dt="2021-05-12T18:14:11.473" v="1362" actId="478"/>
          <ac:spMkLst>
            <pc:docMk/>
            <pc:sldMk cId="649738869" sldId="277"/>
            <ac:spMk id="66" creationId="{14079DD6-4E0B-4E34-83D1-3A5F99ECAAAB}"/>
          </ac:spMkLst>
        </pc:spChg>
        <pc:spChg chg="add del mod">
          <ac:chgData name="Ofir Gerbi" userId="144fd1d6-9023-4717-ba4b-343401a376ce" providerId="ADAL" clId="{20800758-88F3-484E-A137-6241AB100322}" dt="2021-05-12T18:14:08.490" v="1361" actId="478"/>
          <ac:spMkLst>
            <pc:docMk/>
            <pc:sldMk cId="649738869" sldId="277"/>
            <ac:spMk id="67" creationId="{54B7706B-5765-4C9B-964F-C350E2123260}"/>
          </ac:spMkLst>
        </pc:spChg>
        <pc:spChg chg="mod">
          <ac:chgData name="Ofir Gerbi" userId="144fd1d6-9023-4717-ba4b-343401a376ce" providerId="ADAL" clId="{20800758-88F3-484E-A137-6241AB100322}" dt="2021-05-11T00:57:02.167" v="542"/>
          <ac:spMkLst>
            <pc:docMk/>
            <pc:sldMk cId="649738869" sldId="277"/>
            <ac:spMk id="69" creationId="{0D3EB978-9792-46EF-90BA-DED20E14626D}"/>
          </ac:spMkLst>
        </pc:spChg>
        <pc:spChg chg="mod">
          <ac:chgData name="Ofir Gerbi" userId="144fd1d6-9023-4717-ba4b-343401a376ce" providerId="ADAL" clId="{20800758-88F3-484E-A137-6241AB100322}" dt="2021-05-11T00:57:02.167" v="542"/>
          <ac:spMkLst>
            <pc:docMk/>
            <pc:sldMk cId="649738869" sldId="277"/>
            <ac:spMk id="70" creationId="{DDD2B18B-0F3C-434E-98CD-3B314E97861F}"/>
          </ac:spMkLst>
        </pc:spChg>
        <pc:spChg chg="mod">
          <ac:chgData name="Ofir Gerbi" userId="144fd1d6-9023-4717-ba4b-343401a376ce" providerId="ADAL" clId="{20800758-88F3-484E-A137-6241AB100322}" dt="2021-05-11T00:57:02.167" v="542"/>
          <ac:spMkLst>
            <pc:docMk/>
            <pc:sldMk cId="649738869" sldId="277"/>
            <ac:spMk id="71" creationId="{BE2B8333-6670-4145-966D-CEE93941C1AB}"/>
          </ac:spMkLst>
        </pc:spChg>
        <pc:grpChg chg="del">
          <ac:chgData name="Ofir Gerbi" userId="144fd1d6-9023-4717-ba4b-343401a376ce" providerId="ADAL" clId="{20800758-88F3-484E-A137-6241AB100322}" dt="2021-05-11T00:48:14.413" v="436" actId="478"/>
          <ac:grpSpMkLst>
            <pc:docMk/>
            <pc:sldMk cId="649738869" sldId="277"/>
            <ac:grpSpMk id="7" creationId="{AE55E4E2-B51F-487F-BC02-4D6B56C8C9DC}"/>
          </ac:grpSpMkLst>
        </pc:grpChg>
        <pc:grpChg chg="del">
          <ac:chgData name="Ofir Gerbi" userId="144fd1d6-9023-4717-ba4b-343401a376ce" providerId="ADAL" clId="{20800758-88F3-484E-A137-6241AB100322}" dt="2021-05-11T00:48:14.413" v="436" actId="478"/>
          <ac:grpSpMkLst>
            <pc:docMk/>
            <pc:sldMk cId="649738869" sldId="277"/>
            <ac:grpSpMk id="23" creationId="{64508A6C-7AE9-4088-BE55-DC6975A4464C}"/>
          </ac:grpSpMkLst>
        </pc:grpChg>
        <pc:grpChg chg="del">
          <ac:chgData name="Ofir Gerbi" userId="144fd1d6-9023-4717-ba4b-343401a376ce" providerId="ADAL" clId="{20800758-88F3-484E-A137-6241AB100322}" dt="2021-05-11T00:48:14.413" v="436" actId="478"/>
          <ac:grpSpMkLst>
            <pc:docMk/>
            <pc:sldMk cId="649738869" sldId="277"/>
            <ac:grpSpMk id="34" creationId="{3850FA96-ECF4-4522-BE18-58E49B81BB78}"/>
          </ac:grpSpMkLst>
        </pc:grpChg>
        <pc:grpChg chg="del">
          <ac:chgData name="Ofir Gerbi" userId="144fd1d6-9023-4717-ba4b-343401a376ce" providerId="ADAL" clId="{20800758-88F3-484E-A137-6241AB100322}" dt="2021-05-11T00:48:14.413" v="436" actId="478"/>
          <ac:grpSpMkLst>
            <pc:docMk/>
            <pc:sldMk cId="649738869" sldId="277"/>
            <ac:grpSpMk id="37" creationId="{D9AE69FD-6F75-4007-9DAB-63C5BF9C3BBA}"/>
          </ac:grpSpMkLst>
        </pc:grpChg>
        <pc:grpChg chg="del">
          <ac:chgData name="Ofir Gerbi" userId="144fd1d6-9023-4717-ba4b-343401a376ce" providerId="ADAL" clId="{20800758-88F3-484E-A137-6241AB100322}" dt="2021-05-11T00:48:14.413" v="436" actId="478"/>
          <ac:grpSpMkLst>
            <pc:docMk/>
            <pc:sldMk cId="649738869" sldId="277"/>
            <ac:grpSpMk id="40" creationId="{25D51DF3-8747-4654-88F8-88F6E19182BD}"/>
          </ac:grpSpMkLst>
        </pc:grpChg>
        <pc:grpChg chg="add del mod">
          <ac:chgData name="Ofir Gerbi" userId="144fd1d6-9023-4717-ba4b-343401a376ce" providerId="ADAL" clId="{20800758-88F3-484E-A137-6241AB100322}" dt="2021-05-11T00:51:00.588" v="466" actId="478"/>
          <ac:grpSpMkLst>
            <pc:docMk/>
            <pc:sldMk cId="649738869" sldId="277"/>
            <ac:grpSpMk id="43" creationId="{20E5210F-6B8E-406E-BA1C-85DA6A5F2BFB}"/>
          </ac:grpSpMkLst>
        </pc:grpChg>
        <pc:grpChg chg="del">
          <ac:chgData name="Ofir Gerbi" userId="144fd1d6-9023-4717-ba4b-343401a376ce" providerId="ADAL" clId="{20800758-88F3-484E-A137-6241AB100322}" dt="2021-05-11T00:48:14.413" v="436" actId="478"/>
          <ac:grpSpMkLst>
            <pc:docMk/>
            <pc:sldMk cId="649738869" sldId="277"/>
            <ac:grpSpMk id="46" creationId="{A3295A0E-2306-4083-B5C7-85BF0A32901D}"/>
          </ac:grpSpMkLst>
        </pc:grpChg>
        <pc:grpChg chg="add del mod">
          <ac:chgData name="Ofir Gerbi" userId="144fd1d6-9023-4717-ba4b-343401a376ce" providerId="ADAL" clId="{20800758-88F3-484E-A137-6241AB100322}" dt="2021-05-11T00:50:53.640" v="463" actId="478"/>
          <ac:grpSpMkLst>
            <pc:docMk/>
            <pc:sldMk cId="649738869" sldId="277"/>
            <ac:grpSpMk id="53" creationId="{57BE297B-BB15-4DEC-B09A-644DEDD5C507}"/>
          </ac:grpSpMkLst>
        </pc:grpChg>
        <pc:grpChg chg="add del mod">
          <ac:chgData name="Ofir Gerbi" userId="144fd1d6-9023-4717-ba4b-343401a376ce" providerId="ADAL" clId="{20800758-88F3-484E-A137-6241AB100322}" dt="2021-05-11T00:57:12.020" v="544" actId="478"/>
          <ac:grpSpMkLst>
            <pc:docMk/>
            <pc:sldMk cId="649738869" sldId="277"/>
            <ac:grpSpMk id="68" creationId="{63AE442E-D459-4D24-AE7A-EA550B161F1F}"/>
          </ac:grpSpMkLst>
        </pc:grpChg>
        <pc:picChg chg="del">
          <ac:chgData name="Ofir Gerbi" userId="144fd1d6-9023-4717-ba4b-343401a376ce" providerId="ADAL" clId="{20800758-88F3-484E-A137-6241AB100322}" dt="2021-05-11T00:48:14.413" v="436" actId="478"/>
          <ac:picMkLst>
            <pc:docMk/>
            <pc:sldMk cId="649738869" sldId="277"/>
            <ac:picMk id="3" creationId="{E747F40D-7529-4DB3-B4F7-0CCA08E3D7C3}"/>
          </ac:picMkLst>
        </pc:picChg>
        <pc:picChg chg="del">
          <ac:chgData name="Ofir Gerbi" userId="144fd1d6-9023-4717-ba4b-343401a376ce" providerId="ADAL" clId="{20800758-88F3-484E-A137-6241AB100322}" dt="2021-05-11T15:21:22.662" v="1139" actId="478"/>
          <ac:picMkLst>
            <pc:docMk/>
            <pc:sldMk cId="649738869" sldId="277"/>
            <ac:picMk id="5" creationId="{145C6F07-DC99-41C5-B9D2-BF1A30ADF36C}"/>
          </ac:picMkLst>
        </pc:picChg>
        <pc:picChg chg="mod">
          <ac:chgData name="Ofir Gerbi" userId="144fd1d6-9023-4717-ba4b-343401a376ce" providerId="ADAL" clId="{20800758-88F3-484E-A137-6241AB100322}" dt="2021-05-12T18:13:54.532" v="1358" actId="14100"/>
          <ac:picMkLst>
            <pc:docMk/>
            <pc:sldMk cId="649738869" sldId="277"/>
            <ac:picMk id="11" creationId="{2919E60D-471D-42AB-848C-F165E7CB4978}"/>
          </ac:picMkLst>
        </pc:picChg>
        <pc:picChg chg="del">
          <ac:chgData name="Ofir Gerbi" userId="144fd1d6-9023-4717-ba4b-343401a376ce" providerId="ADAL" clId="{20800758-88F3-484E-A137-6241AB100322}" dt="2021-05-11T00:48:08.165" v="433" actId="478"/>
          <ac:picMkLst>
            <pc:docMk/>
            <pc:sldMk cId="649738869" sldId="277"/>
            <ac:picMk id="13" creationId="{8E3E3475-230D-4126-88EA-E11335B60484}"/>
          </ac:picMkLst>
        </pc:picChg>
        <pc:picChg chg="del">
          <ac:chgData name="Ofir Gerbi" userId="144fd1d6-9023-4717-ba4b-343401a376ce" providerId="ADAL" clId="{20800758-88F3-484E-A137-6241AB100322}" dt="2021-05-11T00:48:30.275" v="440" actId="478"/>
          <ac:picMkLst>
            <pc:docMk/>
            <pc:sldMk cId="649738869" sldId="277"/>
            <ac:picMk id="17" creationId="{8793BA95-BEF5-4D23-86E1-7A7246659D73}"/>
          </ac:picMkLst>
        </pc:picChg>
        <pc:picChg chg="add del mod">
          <ac:chgData name="Ofir Gerbi" userId="144fd1d6-9023-4717-ba4b-343401a376ce" providerId="ADAL" clId="{20800758-88F3-484E-A137-6241AB100322}" dt="2021-05-11T15:22:20.322" v="1156"/>
          <ac:picMkLst>
            <pc:docMk/>
            <pc:sldMk cId="649738869" sldId="277"/>
            <ac:picMk id="18" creationId="{CDD7A710-46EF-41ED-89F5-82F5E0A2C8D9}"/>
          </ac:picMkLst>
        </pc:picChg>
        <pc:picChg chg="del">
          <ac:chgData name="Ofir Gerbi" userId="144fd1d6-9023-4717-ba4b-343401a376ce" providerId="ADAL" clId="{20800758-88F3-484E-A137-6241AB100322}" dt="2021-05-11T00:48:09.226" v="434" actId="478"/>
          <ac:picMkLst>
            <pc:docMk/>
            <pc:sldMk cId="649738869" sldId="277"/>
            <ac:picMk id="19" creationId="{B333F478-E6DE-47A6-A338-EC06E37DF212}"/>
          </ac:picMkLst>
        </pc:picChg>
        <pc:picChg chg="mod">
          <ac:chgData name="Ofir Gerbi" userId="144fd1d6-9023-4717-ba4b-343401a376ce" providerId="ADAL" clId="{20800758-88F3-484E-A137-6241AB100322}" dt="2021-05-12T18:14:49.017" v="1379" actId="1076"/>
          <ac:picMkLst>
            <pc:docMk/>
            <pc:sldMk cId="649738869" sldId="277"/>
            <ac:picMk id="21" creationId="{11895C01-4D30-4A36-B61A-EAFA9AEECB60}"/>
          </ac:picMkLst>
        </pc:picChg>
        <pc:picChg chg="mod">
          <ac:chgData name="Ofir Gerbi" userId="144fd1d6-9023-4717-ba4b-343401a376ce" providerId="ADAL" clId="{20800758-88F3-484E-A137-6241AB100322}" dt="2021-05-12T18:14:44.553" v="1378" actId="1076"/>
          <ac:picMkLst>
            <pc:docMk/>
            <pc:sldMk cId="649738869" sldId="277"/>
            <ac:picMk id="44" creationId="{A64F78C5-0804-4B68-ADAD-1DA034830F52}"/>
          </ac:picMkLst>
        </pc:picChg>
        <pc:picChg chg="add del mod">
          <ac:chgData name="Ofir Gerbi" userId="144fd1d6-9023-4717-ba4b-343401a376ce" providerId="ADAL" clId="{20800758-88F3-484E-A137-6241AB100322}" dt="2021-05-11T00:50:50.526" v="462" actId="478"/>
          <ac:picMkLst>
            <pc:docMk/>
            <pc:sldMk cId="649738869" sldId="277"/>
            <ac:picMk id="56" creationId="{92F3D34F-8B56-4526-90F8-F989C16FBA9E}"/>
          </ac:picMkLst>
        </pc:picChg>
        <pc:picChg chg="add del mod">
          <ac:chgData name="Ofir Gerbi" userId="144fd1d6-9023-4717-ba4b-343401a376ce" providerId="ADAL" clId="{20800758-88F3-484E-A137-6241AB100322}" dt="2021-05-11T00:52:46.189" v="497" actId="478"/>
          <ac:picMkLst>
            <pc:docMk/>
            <pc:sldMk cId="649738869" sldId="277"/>
            <ac:picMk id="62" creationId="{FFB6EF98-CA05-48A8-AED3-4F89F09E7CC8}"/>
          </ac:picMkLst>
        </pc:picChg>
      </pc:sldChg>
      <pc:sldChg chg="addSp delSp modSp add del mod addAnim delAnim">
        <pc:chgData name="Ofir Gerbi" userId="144fd1d6-9023-4717-ba4b-343401a376ce" providerId="ADAL" clId="{20800758-88F3-484E-A137-6241AB100322}" dt="2021-05-11T00:45:41.647" v="402" actId="2890"/>
        <pc:sldMkLst>
          <pc:docMk/>
          <pc:sldMk cId="4247392045" sldId="277"/>
        </pc:sldMkLst>
        <pc:spChg chg="mod">
          <ac:chgData name="Ofir Gerbi" userId="144fd1d6-9023-4717-ba4b-343401a376ce" providerId="ADAL" clId="{20800758-88F3-484E-A137-6241AB100322}" dt="2021-05-11T00:45:41.418" v="401" actId="1076"/>
          <ac:spMkLst>
            <pc:docMk/>
            <pc:sldMk cId="4247392045" sldId="277"/>
            <ac:spMk id="22" creationId="{0CEB6D11-4719-4D7F-8DAF-7A4907414948}"/>
          </ac:spMkLst>
        </pc:spChg>
        <pc:spChg chg="add del">
          <ac:chgData name="Ofir Gerbi" userId="144fd1d6-9023-4717-ba4b-343401a376ce" providerId="ADAL" clId="{20800758-88F3-484E-A137-6241AB100322}" dt="2021-05-11T00:45:41.199" v="400" actId="478"/>
          <ac:spMkLst>
            <pc:docMk/>
            <pc:sldMk cId="4247392045" sldId="277"/>
            <ac:spMk id="26" creationId="{DB266135-9131-443A-B643-AB1958D543F7}"/>
          </ac:spMkLst>
        </pc:spChg>
        <pc:spChg chg="add del">
          <ac:chgData name="Ofir Gerbi" userId="144fd1d6-9023-4717-ba4b-343401a376ce" providerId="ADAL" clId="{20800758-88F3-484E-A137-6241AB100322}" dt="2021-05-11T00:45:40.650" v="397" actId="478"/>
          <ac:spMkLst>
            <pc:docMk/>
            <pc:sldMk cId="4247392045" sldId="277"/>
            <ac:spMk id="28" creationId="{850065FE-9A43-4B21-9ED7-591A9C853160}"/>
          </ac:spMkLst>
        </pc:spChg>
        <pc:grpChg chg="add del">
          <ac:chgData name="Ofir Gerbi" userId="144fd1d6-9023-4717-ba4b-343401a376ce" providerId="ADAL" clId="{20800758-88F3-484E-A137-6241AB100322}" dt="2021-05-11T00:45:41.012" v="399" actId="478"/>
          <ac:grpSpMkLst>
            <pc:docMk/>
            <pc:sldMk cId="4247392045" sldId="277"/>
            <ac:grpSpMk id="7" creationId="{AE55E4E2-B51F-487F-BC02-4D6B56C8C9DC}"/>
          </ac:grpSpMkLst>
        </pc:grpChg>
        <pc:grpChg chg="add del">
          <ac:chgData name="Ofir Gerbi" userId="144fd1d6-9023-4717-ba4b-343401a376ce" providerId="ADAL" clId="{20800758-88F3-484E-A137-6241AB100322}" dt="2021-05-11T00:45:41.199" v="400" actId="478"/>
          <ac:grpSpMkLst>
            <pc:docMk/>
            <pc:sldMk cId="4247392045" sldId="277"/>
            <ac:grpSpMk id="23" creationId="{64508A6C-7AE9-4088-BE55-DC6975A4464C}"/>
          </ac:grpSpMkLst>
        </pc:grpChg>
        <pc:grpChg chg="add del">
          <ac:chgData name="Ofir Gerbi" userId="144fd1d6-9023-4717-ba4b-343401a376ce" providerId="ADAL" clId="{20800758-88F3-484E-A137-6241AB100322}" dt="2021-05-11T00:45:40.465" v="396" actId="478"/>
          <ac:grpSpMkLst>
            <pc:docMk/>
            <pc:sldMk cId="4247392045" sldId="277"/>
            <ac:grpSpMk id="34" creationId="{3850FA96-ECF4-4522-BE18-58E49B81BB78}"/>
          </ac:grpSpMkLst>
        </pc:grpChg>
        <pc:picChg chg="add del">
          <ac:chgData name="Ofir Gerbi" userId="144fd1d6-9023-4717-ba4b-343401a376ce" providerId="ADAL" clId="{20800758-88F3-484E-A137-6241AB100322}" dt="2021-05-11T00:45:40.833" v="398" actId="478"/>
          <ac:picMkLst>
            <pc:docMk/>
            <pc:sldMk cId="4247392045" sldId="277"/>
            <ac:picMk id="3" creationId="{E747F40D-7529-4DB3-B4F7-0CCA08E3D7C3}"/>
          </ac:picMkLst>
        </pc:picChg>
        <pc:picChg chg="mod">
          <ac:chgData name="Ofir Gerbi" userId="144fd1d6-9023-4717-ba4b-343401a376ce" providerId="ADAL" clId="{20800758-88F3-484E-A137-6241AB100322}" dt="2021-05-11T00:45:41.418" v="401" actId="1076"/>
          <ac:picMkLst>
            <pc:docMk/>
            <pc:sldMk cId="4247392045" sldId="277"/>
            <ac:picMk id="11" creationId="{2919E60D-471D-42AB-848C-F165E7CB4978}"/>
          </ac:picMkLst>
        </pc:picChg>
        <pc:picChg chg="add del">
          <ac:chgData name="Ofir Gerbi" userId="144fd1d6-9023-4717-ba4b-343401a376ce" providerId="ADAL" clId="{20800758-88F3-484E-A137-6241AB100322}" dt="2021-05-11T00:45:40.650" v="397" actId="478"/>
          <ac:picMkLst>
            <pc:docMk/>
            <pc:sldMk cId="4247392045" sldId="277"/>
            <ac:picMk id="13" creationId="{8E3E3475-230D-4126-88EA-E11335B60484}"/>
          </ac:picMkLst>
        </pc:picChg>
        <pc:picChg chg="add del">
          <ac:chgData name="Ofir Gerbi" userId="144fd1d6-9023-4717-ba4b-343401a376ce" providerId="ADAL" clId="{20800758-88F3-484E-A137-6241AB100322}" dt="2021-05-11T00:45:41.199" v="400" actId="478"/>
          <ac:picMkLst>
            <pc:docMk/>
            <pc:sldMk cId="4247392045" sldId="277"/>
            <ac:picMk id="17" creationId="{8793BA95-BEF5-4D23-86E1-7A7246659D73}"/>
          </ac:picMkLst>
        </pc:picChg>
      </pc:sldChg>
      <pc:sldChg chg="addSp delSp modSp add del mod modAnim">
        <pc:chgData name="Ofir Gerbi" userId="144fd1d6-9023-4717-ba4b-343401a376ce" providerId="ADAL" clId="{20800758-88F3-484E-A137-6241AB100322}" dt="2021-05-12T18:08:13.456" v="1348" actId="2696"/>
        <pc:sldMkLst>
          <pc:docMk/>
          <pc:sldMk cId="4126921483" sldId="278"/>
        </pc:sldMkLst>
        <pc:spChg chg="del mod">
          <ac:chgData name="Ofir Gerbi" userId="144fd1d6-9023-4717-ba4b-343401a376ce" providerId="ADAL" clId="{20800758-88F3-484E-A137-6241AB100322}" dt="2021-05-11T01:35:36.553" v="980" actId="21"/>
          <ac:spMkLst>
            <pc:docMk/>
            <pc:sldMk cId="4126921483" sldId="278"/>
            <ac:spMk id="10" creationId="{F79B1A29-060E-499F-AE66-EC3E97AFF059}"/>
          </ac:spMkLst>
        </pc:spChg>
        <pc:spChg chg="del">
          <ac:chgData name="Ofir Gerbi" userId="144fd1d6-9023-4717-ba4b-343401a376ce" providerId="ADAL" clId="{20800758-88F3-484E-A137-6241AB100322}" dt="2021-05-11T01:25:35.521" v="838" actId="478"/>
          <ac:spMkLst>
            <pc:docMk/>
            <pc:sldMk cId="4126921483" sldId="278"/>
            <ac:spMk id="11" creationId="{FA761BD7-3D96-4282-A3D0-0B2537FF5544}"/>
          </ac:spMkLst>
        </pc:spChg>
        <pc:spChg chg="add del mod">
          <ac:chgData name="Ofir Gerbi" userId="144fd1d6-9023-4717-ba4b-343401a376ce" providerId="ADAL" clId="{20800758-88F3-484E-A137-6241AB100322}" dt="2021-05-11T01:26:45.862" v="845" actId="21"/>
          <ac:spMkLst>
            <pc:docMk/>
            <pc:sldMk cId="4126921483" sldId="278"/>
            <ac:spMk id="13" creationId="{2CFF6EB7-95A3-4DB7-AA0C-F1E8511EED34}"/>
          </ac:spMkLst>
        </pc:spChg>
        <pc:spChg chg="add del mod">
          <ac:chgData name="Ofir Gerbi" userId="144fd1d6-9023-4717-ba4b-343401a376ce" providerId="ADAL" clId="{20800758-88F3-484E-A137-6241AB100322}" dt="2021-05-11T01:27:01.858" v="849" actId="21"/>
          <ac:spMkLst>
            <pc:docMk/>
            <pc:sldMk cId="4126921483" sldId="278"/>
            <ac:spMk id="14" creationId="{34F01BCD-05F1-4CDE-80D0-0215CE9B7E03}"/>
          </ac:spMkLst>
        </pc:spChg>
        <pc:picChg chg="del">
          <ac:chgData name="Ofir Gerbi" userId="144fd1d6-9023-4717-ba4b-343401a376ce" providerId="ADAL" clId="{20800758-88F3-484E-A137-6241AB100322}" dt="2021-05-11T01:19:45.900" v="770" actId="478"/>
          <ac:picMkLst>
            <pc:docMk/>
            <pc:sldMk cId="4126921483" sldId="278"/>
            <ac:picMk id="3" creationId="{A36634DE-D8CA-4279-9931-E1D904F9B66E}"/>
          </ac:picMkLst>
        </pc:picChg>
        <pc:picChg chg="add del mod">
          <ac:chgData name="Ofir Gerbi" userId="144fd1d6-9023-4717-ba4b-343401a376ce" providerId="ADAL" clId="{20800758-88F3-484E-A137-6241AB100322}" dt="2021-05-11T01:35:36.553" v="980" actId="21"/>
          <ac:picMkLst>
            <pc:docMk/>
            <pc:sldMk cId="4126921483" sldId="278"/>
            <ac:picMk id="5" creationId="{C3B4DA61-CFEE-4472-875C-F2367916A2CF}"/>
          </ac:picMkLst>
        </pc:picChg>
        <pc:picChg chg="add del mod ord">
          <ac:chgData name="Ofir Gerbi" userId="144fd1d6-9023-4717-ba4b-343401a376ce" providerId="ADAL" clId="{20800758-88F3-484E-A137-6241AB100322}" dt="2021-05-11T01:35:36.553" v="980" actId="21"/>
          <ac:picMkLst>
            <pc:docMk/>
            <pc:sldMk cId="4126921483" sldId="278"/>
            <ac:picMk id="12" creationId="{837DBF7B-BFC4-4FA7-9664-26387FB4A85A}"/>
          </ac:picMkLst>
        </pc:picChg>
      </pc:sldChg>
      <pc:sldChg chg="addSp delSp modSp add del mod delAnim modAnim">
        <pc:chgData name="Ofir Gerbi" userId="144fd1d6-9023-4717-ba4b-343401a376ce" providerId="ADAL" clId="{20800758-88F3-484E-A137-6241AB100322}" dt="2021-05-16T20:03:24.870" v="3500" actId="47"/>
        <pc:sldMkLst>
          <pc:docMk/>
          <pc:sldMk cId="2651875189" sldId="279"/>
        </pc:sldMkLst>
        <pc:spChg chg="del">
          <ac:chgData name="Ofir Gerbi" userId="144fd1d6-9023-4717-ba4b-343401a376ce" providerId="ADAL" clId="{20800758-88F3-484E-A137-6241AB100322}" dt="2021-05-11T01:25:32.426" v="837" actId="478"/>
          <ac:spMkLst>
            <pc:docMk/>
            <pc:sldMk cId="2651875189" sldId="279"/>
            <ac:spMk id="11" creationId="{FA761BD7-3D96-4282-A3D0-0B2537FF5544}"/>
          </ac:spMkLst>
        </pc:spChg>
        <pc:spChg chg="add del mod">
          <ac:chgData name="Ofir Gerbi" userId="144fd1d6-9023-4717-ba4b-343401a376ce" providerId="ADAL" clId="{20800758-88F3-484E-A137-6241AB100322}" dt="2021-05-11T01:36:50.201" v="988" actId="478"/>
          <ac:spMkLst>
            <pc:docMk/>
            <pc:sldMk cId="2651875189" sldId="279"/>
            <ac:spMk id="13" creationId="{3D77683F-661E-4043-9DCD-77A31B3D13C1}"/>
          </ac:spMkLst>
        </pc:spChg>
        <pc:spChg chg="add mod">
          <ac:chgData name="Ofir Gerbi" userId="144fd1d6-9023-4717-ba4b-343401a376ce" providerId="ADAL" clId="{20800758-88F3-484E-A137-6241AB100322}" dt="2021-05-11T01:36:59.822" v="990" actId="1076"/>
          <ac:spMkLst>
            <pc:docMk/>
            <pc:sldMk cId="2651875189" sldId="279"/>
            <ac:spMk id="15" creationId="{CCEADC7F-B375-4E28-9868-27ABE3280C66}"/>
          </ac:spMkLst>
        </pc:spChg>
        <pc:picChg chg="add del mod modCrop">
          <ac:chgData name="Ofir Gerbi" userId="144fd1d6-9023-4717-ba4b-343401a376ce" providerId="ADAL" clId="{20800758-88F3-484E-A137-6241AB100322}" dt="2021-05-12T19:57:19.449" v="1925" actId="478"/>
          <ac:picMkLst>
            <pc:docMk/>
            <pc:sldMk cId="2651875189" sldId="279"/>
            <ac:picMk id="3" creationId="{DC94A0A3-1D12-4A42-B43E-43C3CF1347A0}"/>
          </ac:picMkLst>
        </pc:picChg>
        <pc:picChg chg="add del mod">
          <ac:chgData name="Ofir Gerbi" userId="144fd1d6-9023-4717-ba4b-343401a376ce" providerId="ADAL" clId="{20800758-88F3-484E-A137-6241AB100322}" dt="2021-05-12T19:57:29.826" v="1932" actId="478"/>
          <ac:picMkLst>
            <pc:docMk/>
            <pc:sldMk cId="2651875189" sldId="279"/>
            <ac:picMk id="6" creationId="{B104A370-B30B-477E-A8B1-67C7BD039E3A}"/>
          </ac:picMkLst>
        </pc:picChg>
        <pc:picChg chg="add del mod">
          <ac:chgData name="Ofir Gerbi" userId="144fd1d6-9023-4717-ba4b-343401a376ce" providerId="ADAL" clId="{20800758-88F3-484E-A137-6241AB100322}" dt="2021-05-12T19:59:17.612" v="2007" actId="21"/>
          <ac:picMkLst>
            <pc:docMk/>
            <pc:sldMk cId="2651875189" sldId="279"/>
            <ac:picMk id="13" creationId="{8BECA494-078F-41F8-997C-7B2D142817E7}"/>
          </ac:picMkLst>
        </pc:picChg>
        <pc:picChg chg="add mod">
          <ac:chgData name="Ofir Gerbi" userId="144fd1d6-9023-4717-ba4b-343401a376ce" providerId="ADAL" clId="{20800758-88F3-484E-A137-6241AB100322}" dt="2021-05-11T01:36:46.095" v="986" actId="1076"/>
          <ac:picMkLst>
            <pc:docMk/>
            <pc:sldMk cId="2651875189" sldId="279"/>
            <ac:picMk id="14" creationId="{9D90CC7B-6A7C-49B0-8C51-72EBD8135F7E}"/>
          </ac:picMkLst>
        </pc:picChg>
        <pc:picChg chg="add del mod">
          <ac:chgData name="Ofir Gerbi" userId="144fd1d6-9023-4717-ba4b-343401a376ce" providerId="ADAL" clId="{20800758-88F3-484E-A137-6241AB100322}" dt="2021-05-12T19:59:13.490" v="2005" actId="478"/>
          <ac:picMkLst>
            <pc:docMk/>
            <pc:sldMk cId="2651875189" sldId="279"/>
            <ac:picMk id="16" creationId="{70F2B546-F2C9-4942-B556-C8DB8B10913F}"/>
          </ac:picMkLst>
        </pc:picChg>
        <pc:picChg chg="add del mod">
          <ac:chgData name="Ofir Gerbi" userId="144fd1d6-9023-4717-ba4b-343401a376ce" providerId="ADAL" clId="{20800758-88F3-484E-A137-6241AB100322}" dt="2021-05-11T01:39:43.673" v="1013" actId="478"/>
          <ac:picMkLst>
            <pc:docMk/>
            <pc:sldMk cId="2651875189" sldId="279"/>
            <ac:picMk id="18" creationId="{937918C2-0204-403E-9649-12747A3A8A15}"/>
          </ac:picMkLst>
        </pc:picChg>
      </pc:sldChg>
      <pc:sldChg chg="addSp delSp modSp add del mod modAnim">
        <pc:chgData name="Ofir Gerbi" userId="144fd1d6-9023-4717-ba4b-343401a376ce" providerId="ADAL" clId="{20800758-88F3-484E-A137-6241AB100322}" dt="2021-05-16T20:03:22.640" v="3498" actId="47"/>
        <pc:sldMkLst>
          <pc:docMk/>
          <pc:sldMk cId="2483550155" sldId="280"/>
        </pc:sldMkLst>
        <pc:spChg chg="del">
          <ac:chgData name="Ofir Gerbi" userId="144fd1d6-9023-4717-ba4b-343401a376ce" providerId="ADAL" clId="{20800758-88F3-484E-A137-6241AB100322}" dt="2021-05-11T15:33:51.033" v="1299" actId="478"/>
          <ac:spMkLst>
            <pc:docMk/>
            <pc:sldMk cId="2483550155" sldId="280"/>
            <ac:spMk id="4" creationId="{33A42951-AD5B-4217-B213-6848421E0863}"/>
          </ac:spMkLst>
        </pc:spChg>
        <pc:spChg chg="del">
          <ac:chgData name="Ofir Gerbi" userId="144fd1d6-9023-4717-ba4b-343401a376ce" providerId="ADAL" clId="{20800758-88F3-484E-A137-6241AB100322}" dt="2021-05-11T15:34:12.753" v="1301" actId="478"/>
          <ac:spMkLst>
            <pc:docMk/>
            <pc:sldMk cId="2483550155" sldId="280"/>
            <ac:spMk id="7" creationId="{10B58CF5-B5A9-4F8D-96F6-15A0A7036449}"/>
          </ac:spMkLst>
        </pc:spChg>
        <pc:spChg chg="add mod">
          <ac:chgData name="Ofir Gerbi" userId="144fd1d6-9023-4717-ba4b-343401a376ce" providerId="ADAL" clId="{20800758-88F3-484E-A137-6241AB100322}" dt="2021-05-11T15:33:51.793" v="1300"/>
          <ac:spMkLst>
            <pc:docMk/>
            <pc:sldMk cId="2483550155" sldId="280"/>
            <ac:spMk id="10" creationId="{06D3E5D5-BC08-4489-A06F-42182F704660}"/>
          </ac:spMkLst>
        </pc:spChg>
        <pc:spChg chg="del mod">
          <ac:chgData name="Ofir Gerbi" userId="144fd1d6-9023-4717-ba4b-343401a376ce" providerId="ADAL" clId="{20800758-88F3-484E-A137-6241AB100322}" dt="2021-05-11T01:35:30.577" v="979" actId="478"/>
          <ac:spMkLst>
            <pc:docMk/>
            <pc:sldMk cId="2483550155" sldId="280"/>
            <ac:spMk id="10" creationId="{F79B1A29-060E-499F-AE66-EC3E97AFF059}"/>
          </ac:spMkLst>
        </pc:spChg>
        <pc:spChg chg="add mod">
          <ac:chgData name="Ofir Gerbi" userId="144fd1d6-9023-4717-ba4b-343401a376ce" providerId="ADAL" clId="{20800758-88F3-484E-A137-6241AB100322}" dt="2021-05-11T01:36:02.686" v="984" actId="1076"/>
          <ac:spMkLst>
            <pc:docMk/>
            <pc:sldMk cId="2483550155" sldId="280"/>
            <ac:spMk id="11" creationId="{29E6A50C-49C2-4639-932B-60938CF877D6}"/>
          </ac:spMkLst>
        </pc:spChg>
        <pc:spChg chg="add mod modVis">
          <ac:chgData name="Ofir Gerbi" userId="144fd1d6-9023-4717-ba4b-343401a376ce" providerId="ADAL" clId="{20800758-88F3-484E-A137-6241AB100322}" dt="2021-05-12T19:21:10.726" v="1691" actId="1076"/>
          <ac:spMkLst>
            <pc:docMk/>
            <pc:sldMk cId="2483550155" sldId="280"/>
            <ac:spMk id="13" creationId="{5B783ADC-2C99-4217-9739-FDB09BDF11CB}"/>
          </ac:spMkLst>
        </pc:spChg>
        <pc:spChg chg="add mod">
          <ac:chgData name="Ofir Gerbi" userId="144fd1d6-9023-4717-ba4b-343401a376ce" providerId="ADAL" clId="{20800758-88F3-484E-A137-6241AB100322}" dt="2021-05-11T15:34:13.573" v="1302"/>
          <ac:spMkLst>
            <pc:docMk/>
            <pc:sldMk cId="2483550155" sldId="280"/>
            <ac:spMk id="14" creationId="{9C20EF62-FCF8-4724-9D09-FE12C510541A}"/>
          </ac:spMkLst>
        </pc:spChg>
        <pc:picChg chg="add del mod">
          <ac:chgData name="Ofir Gerbi" userId="144fd1d6-9023-4717-ba4b-343401a376ce" providerId="ADAL" clId="{20800758-88F3-484E-A137-6241AB100322}" dt="2021-05-12T19:21:01.477" v="1688" actId="21"/>
          <ac:picMkLst>
            <pc:docMk/>
            <pc:sldMk cId="2483550155" sldId="280"/>
            <ac:picMk id="3" creationId="{D8D0F355-B84F-43B8-B787-0A57904EEA1E}"/>
          </ac:picMkLst>
        </pc:picChg>
        <pc:picChg chg="del mod">
          <ac:chgData name="Ofir Gerbi" userId="144fd1d6-9023-4717-ba4b-343401a376ce" providerId="ADAL" clId="{20800758-88F3-484E-A137-6241AB100322}" dt="2021-05-11T01:35:30.577" v="979" actId="478"/>
          <ac:picMkLst>
            <pc:docMk/>
            <pc:sldMk cId="2483550155" sldId="280"/>
            <ac:picMk id="5" creationId="{C3B4DA61-CFEE-4472-875C-F2367916A2CF}"/>
          </ac:picMkLst>
        </pc:picChg>
        <pc:picChg chg="del">
          <ac:chgData name="Ofir Gerbi" userId="144fd1d6-9023-4717-ba4b-343401a376ce" providerId="ADAL" clId="{20800758-88F3-484E-A137-6241AB100322}" dt="2021-05-11T15:34:12.753" v="1301" actId="478"/>
          <ac:picMkLst>
            <pc:docMk/>
            <pc:sldMk cId="2483550155" sldId="280"/>
            <ac:picMk id="8" creationId="{F3629D8B-7029-4691-B8B1-053616E93D5E}"/>
          </ac:picMkLst>
        </pc:picChg>
        <pc:picChg chg="del">
          <ac:chgData name="Ofir Gerbi" userId="144fd1d6-9023-4717-ba4b-343401a376ce" providerId="ADAL" clId="{20800758-88F3-484E-A137-6241AB100322}" dt="2021-05-11T15:33:51.033" v="1299" actId="478"/>
          <ac:picMkLst>
            <pc:docMk/>
            <pc:sldMk cId="2483550155" sldId="280"/>
            <ac:picMk id="9" creationId="{281A3D01-9926-4437-8FF1-E21025173A2A}"/>
          </ac:picMkLst>
        </pc:picChg>
        <pc:picChg chg="add mod">
          <ac:chgData name="Ofir Gerbi" userId="144fd1d6-9023-4717-ba4b-343401a376ce" providerId="ADAL" clId="{20800758-88F3-484E-A137-6241AB100322}" dt="2021-05-11T15:33:51.793" v="1300"/>
          <ac:picMkLst>
            <pc:docMk/>
            <pc:sldMk cId="2483550155" sldId="280"/>
            <ac:picMk id="12" creationId="{1629402D-2784-407A-8258-0CDC1E0E90F9}"/>
          </ac:picMkLst>
        </pc:picChg>
        <pc:picChg chg="del mod">
          <ac:chgData name="Ofir Gerbi" userId="144fd1d6-9023-4717-ba4b-343401a376ce" providerId="ADAL" clId="{20800758-88F3-484E-A137-6241AB100322}" dt="2021-05-11T01:35:30.577" v="979" actId="478"/>
          <ac:picMkLst>
            <pc:docMk/>
            <pc:sldMk cId="2483550155" sldId="280"/>
            <ac:picMk id="12" creationId="{837DBF7B-BFC4-4FA7-9664-26387FB4A85A}"/>
          </ac:picMkLst>
        </pc:picChg>
        <pc:picChg chg="add mod">
          <ac:chgData name="Ofir Gerbi" userId="144fd1d6-9023-4717-ba4b-343401a376ce" providerId="ADAL" clId="{20800758-88F3-484E-A137-6241AB100322}" dt="2021-05-11T15:34:13.573" v="1302"/>
          <ac:picMkLst>
            <pc:docMk/>
            <pc:sldMk cId="2483550155" sldId="280"/>
            <ac:picMk id="15" creationId="{8A2F508D-47C9-41B2-887E-6E6F244759FA}"/>
          </ac:picMkLst>
        </pc:picChg>
      </pc:sldChg>
      <pc:sldChg chg="addSp delSp modSp add del mod">
        <pc:chgData name="Ofir Gerbi" userId="144fd1d6-9023-4717-ba4b-343401a376ce" providerId="ADAL" clId="{20800758-88F3-484E-A137-6241AB100322}" dt="2021-05-16T20:03:27.395" v="3501" actId="47"/>
        <pc:sldMkLst>
          <pc:docMk/>
          <pc:sldMk cId="1449131162" sldId="281"/>
        </pc:sldMkLst>
        <pc:spChg chg="del">
          <ac:chgData name="Ofir Gerbi" userId="144fd1d6-9023-4717-ba4b-343401a376ce" providerId="ADAL" clId="{20800758-88F3-484E-A137-6241AB100322}" dt="2021-05-11T01:31:48.137" v="934" actId="478"/>
          <ac:spMkLst>
            <pc:docMk/>
            <pc:sldMk cId="1449131162" sldId="281"/>
            <ac:spMk id="10" creationId="{F79B1A29-060E-499F-AE66-EC3E97AFF059}"/>
          </ac:spMkLst>
        </pc:spChg>
        <pc:spChg chg="del">
          <ac:chgData name="Ofir Gerbi" userId="144fd1d6-9023-4717-ba4b-343401a376ce" providerId="ADAL" clId="{20800758-88F3-484E-A137-6241AB100322}" dt="2021-05-11T01:31:39.622" v="932" actId="478"/>
          <ac:spMkLst>
            <pc:docMk/>
            <pc:sldMk cId="1449131162" sldId="281"/>
            <ac:spMk id="13" creationId="{3D77683F-661E-4043-9DCD-77A31B3D13C1}"/>
          </ac:spMkLst>
        </pc:spChg>
        <pc:spChg chg="add mod">
          <ac:chgData name="Ofir Gerbi" userId="144fd1d6-9023-4717-ba4b-343401a376ce" providerId="ADAL" clId="{20800758-88F3-484E-A137-6241AB100322}" dt="2021-05-11T01:31:53.773" v="936" actId="1076"/>
          <ac:spMkLst>
            <pc:docMk/>
            <pc:sldMk cId="1449131162" sldId="281"/>
            <ac:spMk id="14" creationId="{E523D09C-90FB-430D-A4E2-885CA4215711}"/>
          </ac:spMkLst>
        </pc:spChg>
        <pc:picChg chg="add mod modCrop">
          <ac:chgData name="Ofir Gerbi" userId="144fd1d6-9023-4717-ba4b-343401a376ce" providerId="ADAL" clId="{20800758-88F3-484E-A137-6241AB100322}" dt="2021-05-11T01:33:53.136" v="949" actId="1440"/>
          <ac:picMkLst>
            <pc:docMk/>
            <pc:sldMk cId="1449131162" sldId="281"/>
            <ac:picMk id="3" creationId="{57AF88EB-6F92-4E4C-8F86-9AC7A11C6302}"/>
          </ac:picMkLst>
        </pc:picChg>
        <pc:picChg chg="del">
          <ac:chgData name="Ofir Gerbi" userId="144fd1d6-9023-4717-ba4b-343401a376ce" providerId="ADAL" clId="{20800758-88F3-484E-A137-6241AB100322}" dt="2021-05-11T01:31:48.137" v="934" actId="478"/>
          <ac:picMkLst>
            <pc:docMk/>
            <pc:sldMk cId="1449131162" sldId="281"/>
            <ac:picMk id="5" creationId="{C3B4DA61-CFEE-4472-875C-F2367916A2CF}"/>
          </ac:picMkLst>
        </pc:picChg>
        <pc:picChg chg="add mod">
          <ac:chgData name="Ofir Gerbi" userId="144fd1d6-9023-4717-ba4b-343401a376ce" providerId="ADAL" clId="{20800758-88F3-484E-A137-6241AB100322}" dt="2021-05-11T01:33:57.422" v="950" actId="1440"/>
          <ac:picMkLst>
            <pc:docMk/>
            <pc:sldMk cId="1449131162" sldId="281"/>
            <ac:picMk id="11" creationId="{EC7BA264-CFF7-4B21-B569-3980F5E668C0}"/>
          </ac:picMkLst>
        </pc:picChg>
        <pc:picChg chg="del">
          <ac:chgData name="Ofir Gerbi" userId="144fd1d6-9023-4717-ba4b-343401a376ce" providerId="ADAL" clId="{20800758-88F3-484E-A137-6241AB100322}" dt="2021-05-11T01:31:48.137" v="934" actId="478"/>
          <ac:picMkLst>
            <pc:docMk/>
            <pc:sldMk cId="1449131162" sldId="281"/>
            <ac:picMk id="12" creationId="{837DBF7B-BFC4-4FA7-9664-26387FB4A85A}"/>
          </ac:picMkLst>
        </pc:picChg>
        <pc:picChg chg="add mod">
          <ac:chgData name="Ofir Gerbi" userId="144fd1d6-9023-4717-ba4b-343401a376ce" providerId="ADAL" clId="{20800758-88F3-484E-A137-6241AB100322}" dt="2021-05-11T01:31:58.981" v="939" actId="1076"/>
          <ac:picMkLst>
            <pc:docMk/>
            <pc:sldMk cId="1449131162" sldId="281"/>
            <ac:picMk id="15" creationId="{8DE4D6DC-6809-4A0D-AF4A-4DC5382EE5A9}"/>
          </ac:picMkLst>
        </pc:picChg>
      </pc:sldChg>
      <pc:sldChg chg="addSp modSp add del mod">
        <pc:chgData name="Ofir Gerbi" userId="144fd1d6-9023-4717-ba4b-343401a376ce" providerId="ADAL" clId="{20800758-88F3-484E-A137-6241AB100322}" dt="2021-05-16T20:03:23.406" v="3499" actId="47"/>
        <pc:sldMkLst>
          <pc:docMk/>
          <pc:sldMk cId="1999550740" sldId="282"/>
        </pc:sldMkLst>
        <pc:spChg chg="add mod">
          <ac:chgData name="Ofir Gerbi" userId="144fd1d6-9023-4717-ba4b-343401a376ce" providerId="ADAL" clId="{20800758-88F3-484E-A137-6241AB100322}" dt="2021-05-11T01:40:33.654" v="1017" actId="1076"/>
          <ac:spMkLst>
            <pc:docMk/>
            <pc:sldMk cId="1999550740" sldId="282"/>
            <ac:spMk id="12" creationId="{B33A89DD-F1D9-48FE-B681-BDA480C3F35D}"/>
          </ac:spMkLst>
        </pc:spChg>
        <pc:picChg chg="add mod">
          <ac:chgData name="Ofir Gerbi" userId="144fd1d6-9023-4717-ba4b-343401a376ce" providerId="ADAL" clId="{20800758-88F3-484E-A137-6241AB100322}" dt="2021-05-11T01:40:33.654" v="1017" actId="1076"/>
          <ac:picMkLst>
            <pc:docMk/>
            <pc:sldMk cId="1999550740" sldId="282"/>
            <ac:picMk id="10" creationId="{9C15DFDE-CE0E-4DA0-99B2-02E848FE3E38}"/>
          </ac:picMkLst>
        </pc:picChg>
      </pc:sldChg>
      <pc:sldChg chg="addSp delSp modSp add del mod delAnim modAnim">
        <pc:chgData name="Ofir Gerbi" userId="144fd1d6-9023-4717-ba4b-343401a376ce" providerId="ADAL" clId="{20800758-88F3-484E-A137-6241AB100322}" dt="2021-05-16T20:03:20.671" v="3497" actId="47"/>
        <pc:sldMkLst>
          <pc:docMk/>
          <pc:sldMk cId="665115145" sldId="283"/>
        </pc:sldMkLst>
        <pc:spChg chg="del">
          <ac:chgData name="Ofir Gerbi" userId="144fd1d6-9023-4717-ba4b-343401a376ce" providerId="ADAL" clId="{20800758-88F3-484E-A137-6241AB100322}" dt="2021-05-12T19:20:58.294" v="1687" actId="478"/>
          <ac:spMkLst>
            <pc:docMk/>
            <pc:sldMk cId="665115145" sldId="283"/>
            <ac:spMk id="10" creationId="{F79B1A29-060E-499F-AE66-EC3E97AFF059}"/>
          </ac:spMkLst>
        </pc:spChg>
        <pc:spChg chg="del">
          <ac:chgData name="Ofir Gerbi" userId="144fd1d6-9023-4717-ba4b-343401a376ce" providerId="ADAL" clId="{20800758-88F3-484E-A137-6241AB100322}" dt="2021-05-12T19:20:57.204" v="1686" actId="478"/>
          <ac:spMkLst>
            <pc:docMk/>
            <pc:sldMk cId="665115145" sldId="283"/>
            <ac:spMk id="13" creationId="{79A64FF8-334C-475F-A9BD-9F7D50D84F73}"/>
          </ac:spMkLst>
        </pc:spChg>
        <pc:spChg chg="del">
          <ac:chgData name="Ofir Gerbi" userId="144fd1d6-9023-4717-ba4b-343401a376ce" providerId="ADAL" clId="{20800758-88F3-484E-A137-6241AB100322}" dt="2021-05-12T19:20:57.204" v="1686" actId="478"/>
          <ac:spMkLst>
            <pc:docMk/>
            <pc:sldMk cId="665115145" sldId="283"/>
            <ac:spMk id="14" creationId="{80E30682-7CFE-4674-BD37-4246E0587F11}"/>
          </ac:spMkLst>
        </pc:spChg>
        <pc:spChg chg="del">
          <ac:chgData name="Ofir Gerbi" userId="144fd1d6-9023-4717-ba4b-343401a376ce" providerId="ADAL" clId="{20800758-88F3-484E-A137-6241AB100322}" dt="2021-05-12T19:20:58.294" v="1687" actId="478"/>
          <ac:spMkLst>
            <pc:docMk/>
            <pc:sldMk cId="665115145" sldId="283"/>
            <ac:spMk id="16" creationId="{8513EBA4-7627-4706-AEE9-EBA3396E26EA}"/>
          </ac:spMkLst>
        </pc:spChg>
        <pc:spChg chg="add mod">
          <ac:chgData name="Ofir Gerbi" userId="144fd1d6-9023-4717-ba4b-343401a376ce" providerId="ADAL" clId="{20800758-88F3-484E-A137-6241AB100322}" dt="2021-05-12T19:21:40.957" v="1713" actId="1076"/>
          <ac:spMkLst>
            <pc:docMk/>
            <pc:sldMk cId="665115145" sldId="283"/>
            <ac:spMk id="19" creationId="{787F01F2-D092-42D6-9D49-9773777B3D23}"/>
          </ac:spMkLst>
        </pc:spChg>
        <pc:spChg chg="del">
          <ac:chgData name="Ofir Gerbi" userId="144fd1d6-9023-4717-ba4b-343401a376ce" providerId="ADAL" clId="{20800758-88F3-484E-A137-6241AB100322}" dt="2021-05-12T19:20:57.204" v="1686" actId="478"/>
          <ac:spMkLst>
            <pc:docMk/>
            <pc:sldMk cId="665115145" sldId="283"/>
            <ac:spMk id="20" creationId="{461232C2-95BF-48F0-8049-454060DCEC5A}"/>
          </ac:spMkLst>
        </pc:spChg>
        <pc:spChg chg="add mod">
          <ac:chgData name="Ofir Gerbi" userId="144fd1d6-9023-4717-ba4b-343401a376ce" providerId="ADAL" clId="{20800758-88F3-484E-A137-6241AB100322}" dt="2021-05-12T19:22:08.853" v="1716" actId="1076"/>
          <ac:spMkLst>
            <pc:docMk/>
            <pc:sldMk cId="665115145" sldId="283"/>
            <ac:spMk id="22" creationId="{ED93267A-4DAC-4B09-B695-7026B4C13B40}"/>
          </ac:spMkLst>
        </pc:spChg>
        <pc:picChg chg="del">
          <ac:chgData name="Ofir Gerbi" userId="144fd1d6-9023-4717-ba4b-343401a376ce" providerId="ADAL" clId="{20800758-88F3-484E-A137-6241AB100322}" dt="2021-05-12T19:20:58.294" v="1687" actId="478"/>
          <ac:picMkLst>
            <pc:docMk/>
            <pc:sldMk cId="665115145" sldId="283"/>
            <ac:picMk id="3" creationId="{A36634DE-D8CA-4279-9931-E1D904F9B66E}"/>
          </ac:picMkLst>
        </pc:picChg>
        <pc:picChg chg="del">
          <ac:chgData name="Ofir Gerbi" userId="144fd1d6-9023-4717-ba4b-343401a376ce" providerId="ADAL" clId="{20800758-88F3-484E-A137-6241AB100322}" dt="2021-05-12T19:20:58.294" v="1687" actId="478"/>
          <ac:picMkLst>
            <pc:docMk/>
            <pc:sldMk cId="665115145" sldId="283"/>
            <ac:picMk id="15" creationId="{BA0E8CAB-B952-4054-BFDF-6BE83AC92E95}"/>
          </ac:picMkLst>
        </pc:picChg>
        <pc:picChg chg="del">
          <ac:chgData name="Ofir Gerbi" userId="144fd1d6-9023-4717-ba4b-343401a376ce" providerId="ADAL" clId="{20800758-88F3-484E-A137-6241AB100322}" dt="2021-05-12T19:20:58.294" v="1687" actId="478"/>
          <ac:picMkLst>
            <pc:docMk/>
            <pc:sldMk cId="665115145" sldId="283"/>
            <ac:picMk id="17" creationId="{B30396ED-F52A-4A82-8734-19F13CE5BA39}"/>
          </ac:picMkLst>
        </pc:picChg>
        <pc:picChg chg="add mod">
          <ac:chgData name="Ofir Gerbi" userId="144fd1d6-9023-4717-ba4b-343401a376ce" providerId="ADAL" clId="{20800758-88F3-484E-A137-6241AB100322}" dt="2021-05-12T19:21:33.805" v="1710" actId="1076"/>
          <ac:picMkLst>
            <pc:docMk/>
            <pc:sldMk cId="665115145" sldId="283"/>
            <ac:picMk id="18" creationId="{8499DD25-C5D1-4D08-AA58-4C5C4D1568EB}"/>
          </ac:picMkLst>
        </pc:picChg>
        <pc:picChg chg="add mod">
          <ac:chgData name="Ofir Gerbi" userId="144fd1d6-9023-4717-ba4b-343401a376ce" providerId="ADAL" clId="{20800758-88F3-484E-A137-6241AB100322}" dt="2021-05-12T19:22:08.853" v="1716" actId="1076"/>
          <ac:picMkLst>
            <pc:docMk/>
            <pc:sldMk cId="665115145" sldId="283"/>
            <ac:picMk id="21" creationId="{A356C123-B756-41A4-B534-AB4774E0E8DD}"/>
          </ac:picMkLst>
        </pc:picChg>
      </pc:sldChg>
      <pc:sldChg chg="modSp add del mod">
        <pc:chgData name="Ofir Gerbi" userId="144fd1d6-9023-4717-ba4b-343401a376ce" providerId="ADAL" clId="{20800758-88F3-484E-A137-6241AB100322}" dt="2021-05-12T19:15:34.411" v="1668" actId="2696"/>
        <pc:sldMkLst>
          <pc:docMk/>
          <pc:sldMk cId="2433192136" sldId="283"/>
        </pc:sldMkLst>
        <pc:spChg chg="mod">
          <ac:chgData name="Ofir Gerbi" userId="144fd1d6-9023-4717-ba4b-343401a376ce" providerId="ADAL" clId="{20800758-88F3-484E-A137-6241AB100322}" dt="2021-05-12T19:14:42.325" v="1660" actId="1076"/>
          <ac:spMkLst>
            <pc:docMk/>
            <pc:sldMk cId="2433192136" sldId="283"/>
            <ac:spMk id="2" creationId="{A46FDB78-80FD-4207-8384-596955AAE2D4}"/>
          </ac:spMkLst>
        </pc:spChg>
        <pc:spChg chg="mod">
          <ac:chgData name="Ofir Gerbi" userId="144fd1d6-9023-4717-ba4b-343401a376ce" providerId="ADAL" clId="{20800758-88F3-484E-A137-6241AB100322}" dt="2021-05-12T19:14:46.284" v="1661" actId="108"/>
          <ac:spMkLst>
            <pc:docMk/>
            <pc:sldMk cId="2433192136" sldId="283"/>
            <ac:spMk id="29" creationId="{44EC47F7-861D-4E48-A3CC-0C3E47BA0780}"/>
          </ac:spMkLst>
        </pc:spChg>
        <pc:spChg chg="mod">
          <ac:chgData name="Ofir Gerbi" userId="144fd1d6-9023-4717-ba4b-343401a376ce" providerId="ADAL" clId="{20800758-88F3-484E-A137-6241AB100322}" dt="2021-05-12T19:15:01.125" v="1667" actId="14100"/>
          <ac:spMkLst>
            <pc:docMk/>
            <pc:sldMk cId="2433192136" sldId="283"/>
            <ac:spMk id="30" creationId="{5DB73700-CC6B-4DC7-9AF4-ABAA0FB8CF68}"/>
          </ac:spMkLst>
        </pc:spChg>
      </pc:sldChg>
      <pc:sldChg chg="addSp delSp modSp add mod setBg addAnim delAnim modAnim">
        <pc:chgData name="Ofir Gerbi" userId="144fd1d6-9023-4717-ba4b-343401a376ce" providerId="ADAL" clId="{20800758-88F3-484E-A137-6241AB100322}" dt="2021-05-29T14:16:43.587" v="7464" actId="14100"/>
        <pc:sldMkLst>
          <pc:docMk/>
          <pc:sldMk cId="3969472777" sldId="284"/>
        </pc:sldMkLst>
        <pc:spChg chg="mod modVis">
          <ac:chgData name="Ofir Gerbi" userId="144fd1d6-9023-4717-ba4b-343401a376ce" providerId="ADAL" clId="{20800758-88F3-484E-A137-6241AB100322}" dt="2021-05-16T17:44:05.091" v="2182" actId="14429"/>
          <ac:spMkLst>
            <pc:docMk/>
            <pc:sldMk cId="3969472777" sldId="284"/>
            <ac:spMk id="2" creationId="{A46FDB78-80FD-4207-8384-596955AAE2D4}"/>
          </ac:spMkLst>
        </pc:spChg>
        <pc:spChg chg="add del mod ord modVis">
          <ac:chgData name="Ofir Gerbi" userId="144fd1d6-9023-4717-ba4b-343401a376ce" providerId="ADAL" clId="{20800758-88F3-484E-A137-6241AB100322}" dt="2021-05-16T18:01:34.565" v="2305" actId="1076"/>
          <ac:spMkLst>
            <pc:docMk/>
            <pc:sldMk cId="3969472777" sldId="284"/>
            <ac:spMk id="6" creationId="{24322FD9-D2D0-4DFD-80B4-9D181F0968F8}"/>
          </ac:spMkLst>
        </pc:spChg>
        <pc:spChg chg="add del mod">
          <ac:chgData name="Ofir Gerbi" userId="144fd1d6-9023-4717-ba4b-343401a376ce" providerId="ADAL" clId="{20800758-88F3-484E-A137-6241AB100322}" dt="2021-05-16T18:01:28.879" v="2297" actId="11529"/>
          <ac:spMkLst>
            <pc:docMk/>
            <pc:sldMk cId="3969472777" sldId="284"/>
            <ac:spMk id="8" creationId="{D552920F-556B-439D-8763-12A1D4343DDD}"/>
          </ac:spMkLst>
        </pc:spChg>
        <pc:spChg chg="mod ord modVis">
          <ac:chgData name="Ofir Gerbi" userId="144fd1d6-9023-4717-ba4b-343401a376ce" providerId="ADAL" clId="{20800758-88F3-484E-A137-6241AB100322}" dt="2021-05-16T18:01:34.565" v="2305" actId="1076"/>
          <ac:spMkLst>
            <pc:docMk/>
            <pc:sldMk cId="3969472777" sldId="284"/>
            <ac:spMk id="10" creationId="{F79B1A29-060E-499F-AE66-EC3E97AFF059}"/>
          </ac:spMkLst>
        </pc:spChg>
        <pc:spChg chg="mod">
          <ac:chgData name="Ofir Gerbi" userId="144fd1d6-9023-4717-ba4b-343401a376ce" providerId="ADAL" clId="{20800758-88F3-484E-A137-6241AB100322}" dt="2021-05-16T18:01:34.565" v="2305" actId="1076"/>
          <ac:spMkLst>
            <pc:docMk/>
            <pc:sldMk cId="3969472777" sldId="284"/>
            <ac:spMk id="13" creationId="{79A64FF8-334C-475F-A9BD-9F7D50D84F73}"/>
          </ac:spMkLst>
        </pc:spChg>
        <pc:spChg chg="mod modVis">
          <ac:chgData name="Ofir Gerbi" userId="144fd1d6-9023-4717-ba4b-343401a376ce" providerId="ADAL" clId="{20800758-88F3-484E-A137-6241AB100322}" dt="2021-05-16T18:01:34.565" v="2305" actId="1076"/>
          <ac:spMkLst>
            <pc:docMk/>
            <pc:sldMk cId="3969472777" sldId="284"/>
            <ac:spMk id="14" creationId="{80E30682-7CFE-4674-BD37-4246E0587F11}"/>
          </ac:spMkLst>
        </pc:spChg>
        <pc:spChg chg="mod ord modVis">
          <ac:chgData name="Ofir Gerbi" userId="144fd1d6-9023-4717-ba4b-343401a376ce" providerId="ADAL" clId="{20800758-88F3-484E-A137-6241AB100322}" dt="2021-05-16T18:01:34.565" v="2305" actId="1076"/>
          <ac:spMkLst>
            <pc:docMk/>
            <pc:sldMk cId="3969472777" sldId="284"/>
            <ac:spMk id="16" creationId="{8513EBA4-7627-4706-AEE9-EBA3396E26EA}"/>
          </ac:spMkLst>
        </pc:spChg>
        <pc:spChg chg="add mod ord modVis">
          <ac:chgData name="Ofir Gerbi" userId="144fd1d6-9023-4717-ba4b-343401a376ce" providerId="ADAL" clId="{20800758-88F3-484E-A137-6241AB100322}" dt="2021-05-16T17:44:02.227" v="2178" actId="14429"/>
          <ac:spMkLst>
            <pc:docMk/>
            <pc:sldMk cId="3969472777" sldId="284"/>
            <ac:spMk id="18" creationId="{2FF57263-2D4C-4742-B34D-DDD941BCE5FB}"/>
          </ac:spMkLst>
        </pc:spChg>
        <pc:spChg chg="mod modVis">
          <ac:chgData name="Ofir Gerbi" userId="144fd1d6-9023-4717-ba4b-343401a376ce" providerId="ADAL" clId="{20800758-88F3-484E-A137-6241AB100322}" dt="2021-05-16T18:01:34.565" v="2305" actId="1076"/>
          <ac:spMkLst>
            <pc:docMk/>
            <pc:sldMk cId="3969472777" sldId="284"/>
            <ac:spMk id="20" creationId="{461232C2-95BF-48F0-8049-454060DCEC5A}"/>
          </ac:spMkLst>
        </pc:spChg>
        <pc:spChg chg="add del mod">
          <ac:chgData name="Ofir Gerbi" userId="144fd1d6-9023-4717-ba4b-343401a376ce" providerId="ADAL" clId="{20800758-88F3-484E-A137-6241AB100322}" dt="2021-05-12T19:36:38.047" v="1842" actId="478"/>
          <ac:spMkLst>
            <pc:docMk/>
            <pc:sldMk cId="3969472777" sldId="284"/>
            <ac:spMk id="21" creationId="{0A39A40A-F9CA-42DE-A0D9-922DB569EF84}"/>
          </ac:spMkLst>
        </pc:spChg>
        <pc:spChg chg="add del mod">
          <ac:chgData name="Ofir Gerbi" userId="144fd1d6-9023-4717-ba4b-343401a376ce" providerId="ADAL" clId="{20800758-88F3-484E-A137-6241AB100322}" dt="2021-05-19T16:04:36.251" v="7413"/>
          <ac:spMkLst>
            <pc:docMk/>
            <pc:sldMk cId="3969472777" sldId="284"/>
            <ac:spMk id="22" creationId="{23FE5744-7F80-4430-A56F-B81CF92123D8}"/>
          </ac:spMkLst>
        </pc:spChg>
        <pc:spChg chg="add del mod modVis">
          <ac:chgData name="Ofir Gerbi" userId="144fd1d6-9023-4717-ba4b-343401a376ce" providerId="ADAL" clId="{20800758-88F3-484E-A137-6241AB100322}" dt="2021-05-12T19:36:37.279" v="1841" actId="478"/>
          <ac:spMkLst>
            <pc:docMk/>
            <pc:sldMk cId="3969472777" sldId="284"/>
            <ac:spMk id="22" creationId="{2906E9C9-D38A-457A-8EE9-D8CC87D44690}"/>
          </ac:spMkLst>
        </pc:spChg>
        <pc:spChg chg="add mod">
          <ac:chgData name="Ofir Gerbi" userId="144fd1d6-9023-4717-ba4b-343401a376ce" providerId="ADAL" clId="{20800758-88F3-484E-A137-6241AB100322}" dt="2021-05-12T19:38:15.458" v="1857" actId="571"/>
          <ac:spMkLst>
            <pc:docMk/>
            <pc:sldMk cId="3969472777" sldId="284"/>
            <ac:spMk id="23" creationId="{283A77D3-BC55-4029-B579-098474B50943}"/>
          </ac:spMkLst>
        </pc:spChg>
        <pc:spChg chg="add mod">
          <ac:chgData name="Ofir Gerbi" userId="144fd1d6-9023-4717-ba4b-343401a376ce" providerId="ADAL" clId="{20800758-88F3-484E-A137-6241AB100322}" dt="2021-05-29T14:16:43.587" v="7464" actId="14100"/>
          <ac:spMkLst>
            <pc:docMk/>
            <pc:sldMk cId="3969472777" sldId="284"/>
            <ac:spMk id="23" creationId="{F08A61AC-F1AA-4CC4-8E0A-69A04314915E}"/>
          </ac:spMkLst>
        </pc:spChg>
        <pc:spChg chg="add mod">
          <ac:chgData name="Ofir Gerbi" userId="144fd1d6-9023-4717-ba4b-343401a376ce" providerId="ADAL" clId="{20800758-88F3-484E-A137-6241AB100322}" dt="2021-05-19T16:04:56.739" v="7421"/>
          <ac:spMkLst>
            <pc:docMk/>
            <pc:sldMk cId="3969472777" sldId="284"/>
            <ac:spMk id="24" creationId="{AE6AE869-647D-4F7D-9F94-F9DD39C059AE}"/>
          </ac:spMkLst>
        </pc:spChg>
        <pc:spChg chg="mod modVis">
          <ac:chgData name="Ofir Gerbi" userId="144fd1d6-9023-4717-ba4b-343401a376ce" providerId="ADAL" clId="{20800758-88F3-484E-A137-6241AB100322}" dt="2021-05-16T17:44:04.026" v="2180" actId="14429"/>
          <ac:spMkLst>
            <pc:docMk/>
            <pc:sldMk cId="3969472777" sldId="284"/>
            <ac:spMk id="25" creationId="{D2422560-F82B-4DD0-A79A-084ED44D66D1}"/>
          </ac:spMkLst>
        </pc:spChg>
        <pc:spChg chg="mod">
          <ac:chgData name="Ofir Gerbi" userId="144fd1d6-9023-4717-ba4b-343401a376ce" providerId="ADAL" clId="{20800758-88F3-484E-A137-6241AB100322}" dt="2021-05-12T19:37:08.207" v="1844" actId="1036"/>
          <ac:spMkLst>
            <pc:docMk/>
            <pc:sldMk cId="3969472777" sldId="284"/>
            <ac:spMk id="27" creationId="{415AD22F-7443-42DF-95CC-030AAE63A677}"/>
          </ac:spMkLst>
        </pc:spChg>
        <pc:spChg chg="mod">
          <ac:chgData name="Ofir Gerbi" userId="144fd1d6-9023-4717-ba4b-343401a376ce" providerId="ADAL" clId="{20800758-88F3-484E-A137-6241AB100322}" dt="2021-05-12T19:37:08.207" v="1844" actId="1036"/>
          <ac:spMkLst>
            <pc:docMk/>
            <pc:sldMk cId="3969472777" sldId="284"/>
            <ac:spMk id="28" creationId="{A53BC19E-2E36-42A0-8833-44E47B5CF86D}"/>
          </ac:spMkLst>
        </pc:spChg>
        <pc:spChg chg="mod">
          <ac:chgData name="Ofir Gerbi" userId="144fd1d6-9023-4717-ba4b-343401a376ce" providerId="ADAL" clId="{20800758-88F3-484E-A137-6241AB100322}" dt="2021-05-12T19:37:08.207" v="1844" actId="1036"/>
          <ac:spMkLst>
            <pc:docMk/>
            <pc:sldMk cId="3969472777" sldId="284"/>
            <ac:spMk id="29" creationId="{44EC47F7-861D-4E48-A3CC-0C3E47BA0780}"/>
          </ac:spMkLst>
        </pc:spChg>
        <pc:spChg chg="mod">
          <ac:chgData name="Ofir Gerbi" userId="144fd1d6-9023-4717-ba4b-343401a376ce" providerId="ADAL" clId="{20800758-88F3-484E-A137-6241AB100322}" dt="2021-05-12T19:37:08.207" v="1844" actId="1036"/>
          <ac:spMkLst>
            <pc:docMk/>
            <pc:sldMk cId="3969472777" sldId="284"/>
            <ac:spMk id="30" creationId="{5DB73700-CC6B-4DC7-9AF4-ABAA0FB8CF68}"/>
          </ac:spMkLst>
        </pc:spChg>
        <pc:spChg chg="mod modVis">
          <ac:chgData name="Ofir Gerbi" userId="144fd1d6-9023-4717-ba4b-343401a376ce" providerId="ADAL" clId="{20800758-88F3-484E-A137-6241AB100322}" dt="2021-05-16T17:56:21.963" v="2235" actId="14429"/>
          <ac:spMkLst>
            <pc:docMk/>
            <pc:sldMk cId="3969472777" sldId="284"/>
            <ac:spMk id="31" creationId="{0FDCE500-CC42-4139-8783-CFA3BCD6D8EE}"/>
          </ac:spMkLst>
        </pc:spChg>
        <pc:picChg chg="mod ord modVis">
          <ac:chgData name="Ofir Gerbi" userId="144fd1d6-9023-4717-ba4b-343401a376ce" providerId="ADAL" clId="{20800758-88F3-484E-A137-6241AB100322}" dt="2021-05-16T18:01:34.565" v="2305" actId="1076"/>
          <ac:picMkLst>
            <pc:docMk/>
            <pc:sldMk cId="3969472777" sldId="284"/>
            <ac:picMk id="3" creationId="{A36634DE-D8CA-4279-9931-E1D904F9B66E}"/>
          </ac:picMkLst>
        </pc:picChg>
        <pc:picChg chg="add mod">
          <ac:chgData name="Ofir Gerbi" userId="144fd1d6-9023-4717-ba4b-343401a376ce" providerId="ADAL" clId="{20800758-88F3-484E-A137-6241AB100322}" dt="2021-05-16T18:01:29.039" v="2302" actId="1076"/>
          <ac:picMkLst>
            <pc:docMk/>
            <pc:sldMk cId="3969472777" sldId="284"/>
            <ac:picMk id="7" creationId="{D1639BD9-9D57-48E6-BCA0-89DB8268ECC3}"/>
          </ac:picMkLst>
        </pc:picChg>
        <pc:picChg chg="mod ord modVis">
          <ac:chgData name="Ofir Gerbi" userId="144fd1d6-9023-4717-ba4b-343401a376ce" providerId="ADAL" clId="{20800758-88F3-484E-A137-6241AB100322}" dt="2021-05-16T18:01:34.565" v="2305" actId="1076"/>
          <ac:picMkLst>
            <pc:docMk/>
            <pc:sldMk cId="3969472777" sldId="284"/>
            <ac:picMk id="15" creationId="{BA0E8CAB-B952-4054-BFDF-6BE83AC92E95}"/>
          </ac:picMkLst>
        </pc:picChg>
        <pc:picChg chg="mod ord modVis">
          <ac:chgData name="Ofir Gerbi" userId="144fd1d6-9023-4717-ba4b-343401a376ce" providerId="ADAL" clId="{20800758-88F3-484E-A137-6241AB100322}" dt="2021-05-16T18:01:34.565" v="2305" actId="1076"/>
          <ac:picMkLst>
            <pc:docMk/>
            <pc:sldMk cId="3969472777" sldId="284"/>
            <ac:picMk id="17" creationId="{B30396ED-F52A-4A82-8734-19F13CE5BA39}"/>
          </ac:picMkLst>
        </pc:picChg>
        <pc:picChg chg="del">
          <ac:chgData name="Ofir Gerbi" userId="144fd1d6-9023-4717-ba4b-343401a376ce" providerId="ADAL" clId="{20800758-88F3-484E-A137-6241AB100322}" dt="2021-05-12T19:22:34.270" v="1719" actId="478"/>
          <ac:picMkLst>
            <pc:docMk/>
            <pc:sldMk cId="3969472777" sldId="284"/>
            <ac:picMk id="33" creationId="{2919529E-9880-4112-AF37-85A2C5A9B55E}"/>
          </ac:picMkLst>
        </pc:picChg>
        <pc:cxnChg chg="add del mod modVis">
          <ac:chgData name="Ofir Gerbi" userId="144fd1d6-9023-4717-ba4b-343401a376ce" providerId="ADAL" clId="{20800758-88F3-484E-A137-6241AB100322}" dt="2021-05-16T19:01:33.622" v="2847" actId="1035"/>
          <ac:cxnSpMkLst>
            <pc:docMk/>
            <pc:sldMk cId="3969472777" sldId="284"/>
            <ac:cxnSpMk id="5" creationId="{11581EBF-4710-4757-AF1E-599B02E72AA4}"/>
          </ac:cxnSpMkLst>
        </pc:cxnChg>
      </pc:sldChg>
      <pc:sldChg chg="addSp delSp modSp add del mod ord delAnim modAnim">
        <pc:chgData name="Ofir Gerbi" userId="144fd1d6-9023-4717-ba4b-343401a376ce" providerId="ADAL" clId="{20800758-88F3-484E-A137-6241AB100322}" dt="2021-05-16T20:03:14.972" v="3495" actId="47"/>
        <pc:sldMkLst>
          <pc:docMk/>
          <pc:sldMk cId="3553015244" sldId="285"/>
        </pc:sldMkLst>
        <pc:spChg chg="del">
          <ac:chgData name="Ofir Gerbi" userId="144fd1d6-9023-4717-ba4b-343401a376ce" providerId="ADAL" clId="{20800758-88F3-484E-A137-6241AB100322}" dt="2021-05-12T19:54:40.453" v="1916" actId="478"/>
          <ac:spMkLst>
            <pc:docMk/>
            <pc:sldMk cId="3553015244" sldId="285"/>
            <ac:spMk id="6" creationId="{24322FD9-D2D0-4DFD-80B4-9D181F0968F8}"/>
          </ac:spMkLst>
        </pc:spChg>
        <pc:spChg chg="del">
          <ac:chgData name="Ofir Gerbi" userId="144fd1d6-9023-4717-ba4b-343401a376ce" providerId="ADAL" clId="{20800758-88F3-484E-A137-6241AB100322}" dt="2021-05-12T19:48:39.387" v="1910" actId="478"/>
          <ac:spMkLst>
            <pc:docMk/>
            <pc:sldMk cId="3553015244" sldId="285"/>
            <ac:spMk id="10" creationId="{F79B1A29-060E-499F-AE66-EC3E97AFF059}"/>
          </ac:spMkLst>
        </pc:spChg>
        <pc:spChg chg="del">
          <ac:chgData name="Ofir Gerbi" userId="144fd1d6-9023-4717-ba4b-343401a376ce" providerId="ADAL" clId="{20800758-88F3-484E-A137-6241AB100322}" dt="2021-05-12T19:48:39.387" v="1910" actId="478"/>
          <ac:spMkLst>
            <pc:docMk/>
            <pc:sldMk cId="3553015244" sldId="285"/>
            <ac:spMk id="13" creationId="{79A64FF8-334C-475F-A9BD-9F7D50D84F73}"/>
          </ac:spMkLst>
        </pc:spChg>
        <pc:spChg chg="del">
          <ac:chgData name="Ofir Gerbi" userId="144fd1d6-9023-4717-ba4b-343401a376ce" providerId="ADAL" clId="{20800758-88F3-484E-A137-6241AB100322}" dt="2021-05-12T19:48:39.387" v="1910" actId="478"/>
          <ac:spMkLst>
            <pc:docMk/>
            <pc:sldMk cId="3553015244" sldId="285"/>
            <ac:spMk id="14" creationId="{80E30682-7CFE-4674-BD37-4246E0587F11}"/>
          </ac:spMkLst>
        </pc:spChg>
        <pc:spChg chg="del">
          <ac:chgData name="Ofir Gerbi" userId="144fd1d6-9023-4717-ba4b-343401a376ce" providerId="ADAL" clId="{20800758-88F3-484E-A137-6241AB100322}" dt="2021-05-12T19:48:39.387" v="1910" actId="478"/>
          <ac:spMkLst>
            <pc:docMk/>
            <pc:sldMk cId="3553015244" sldId="285"/>
            <ac:spMk id="16" creationId="{8513EBA4-7627-4706-AEE9-EBA3396E26EA}"/>
          </ac:spMkLst>
        </pc:spChg>
        <pc:spChg chg="del">
          <ac:chgData name="Ofir Gerbi" userId="144fd1d6-9023-4717-ba4b-343401a376ce" providerId="ADAL" clId="{20800758-88F3-484E-A137-6241AB100322}" dt="2021-05-12T19:48:39.387" v="1910" actId="478"/>
          <ac:spMkLst>
            <pc:docMk/>
            <pc:sldMk cId="3553015244" sldId="285"/>
            <ac:spMk id="20" creationId="{461232C2-95BF-48F0-8049-454060DCEC5A}"/>
          </ac:spMkLst>
        </pc:spChg>
        <pc:spChg chg="add del mod">
          <ac:chgData name="Ofir Gerbi" userId="144fd1d6-9023-4717-ba4b-343401a376ce" providerId="ADAL" clId="{20800758-88F3-484E-A137-6241AB100322}" dt="2021-05-12T19:54:44.214" v="1917" actId="21"/>
          <ac:spMkLst>
            <pc:docMk/>
            <pc:sldMk cId="3553015244" sldId="285"/>
            <ac:spMk id="22" creationId="{68B65CA1-A555-4D3B-B9CC-827010DDA042}"/>
          </ac:spMkLst>
        </pc:spChg>
        <pc:spChg chg="add mod">
          <ac:chgData name="Ofir Gerbi" userId="144fd1d6-9023-4717-ba4b-343401a376ce" providerId="ADAL" clId="{20800758-88F3-484E-A137-6241AB100322}" dt="2021-05-12T19:54:34.176" v="1915" actId="1076"/>
          <ac:spMkLst>
            <pc:docMk/>
            <pc:sldMk cId="3553015244" sldId="285"/>
            <ac:spMk id="24" creationId="{A1940C43-6BBB-4123-A6C0-5F982C5A19E0}"/>
          </ac:spMkLst>
        </pc:spChg>
        <pc:picChg chg="del">
          <ac:chgData name="Ofir Gerbi" userId="144fd1d6-9023-4717-ba4b-343401a376ce" providerId="ADAL" clId="{20800758-88F3-484E-A137-6241AB100322}" dt="2021-05-12T19:48:39.387" v="1910" actId="478"/>
          <ac:picMkLst>
            <pc:docMk/>
            <pc:sldMk cId="3553015244" sldId="285"/>
            <ac:picMk id="3" creationId="{A36634DE-D8CA-4279-9931-E1D904F9B66E}"/>
          </ac:picMkLst>
        </pc:picChg>
        <pc:picChg chg="del">
          <ac:chgData name="Ofir Gerbi" userId="144fd1d6-9023-4717-ba4b-343401a376ce" providerId="ADAL" clId="{20800758-88F3-484E-A137-6241AB100322}" dt="2021-05-12T19:48:39.387" v="1910" actId="478"/>
          <ac:picMkLst>
            <pc:docMk/>
            <pc:sldMk cId="3553015244" sldId="285"/>
            <ac:picMk id="15" creationId="{BA0E8CAB-B952-4054-BFDF-6BE83AC92E95}"/>
          </ac:picMkLst>
        </pc:picChg>
        <pc:picChg chg="del">
          <ac:chgData name="Ofir Gerbi" userId="144fd1d6-9023-4717-ba4b-343401a376ce" providerId="ADAL" clId="{20800758-88F3-484E-A137-6241AB100322}" dt="2021-05-12T19:48:39.387" v="1910" actId="478"/>
          <ac:picMkLst>
            <pc:docMk/>
            <pc:sldMk cId="3553015244" sldId="285"/>
            <ac:picMk id="17" creationId="{B30396ED-F52A-4A82-8734-19F13CE5BA39}"/>
          </ac:picMkLst>
        </pc:picChg>
        <pc:picChg chg="add del mod">
          <ac:chgData name="Ofir Gerbi" userId="144fd1d6-9023-4717-ba4b-343401a376ce" providerId="ADAL" clId="{20800758-88F3-484E-A137-6241AB100322}" dt="2021-05-12T19:54:44.214" v="1917" actId="21"/>
          <ac:picMkLst>
            <pc:docMk/>
            <pc:sldMk cId="3553015244" sldId="285"/>
            <ac:picMk id="21" creationId="{0E3496C0-EE75-4765-96D3-335A839D8906}"/>
          </ac:picMkLst>
        </pc:picChg>
        <pc:picChg chg="add mod">
          <ac:chgData name="Ofir Gerbi" userId="144fd1d6-9023-4717-ba4b-343401a376ce" providerId="ADAL" clId="{20800758-88F3-484E-A137-6241AB100322}" dt="2021-05-12T19:54:34.176" v="1915" actId="1076"/>
          <ac:picMkLst>
            <pc:docMk/>
            <pc:sldMk cId="3553015244" sldId="285"/>
            <ac:picMk id="23" creationId="{EF701F44-447C-4578-8540-49E0994272FF}"/>
          </ac:picMkLst>
        </pc:picChg>
      </pc:sldChg>
      <pc:sldChg chg="add del">
        <pc:chgData name="Ofir Gerbi" userId="144fd1d6-9023-4717-ba4b-343401a376ce" providerId="ADAL" clId="{20800758-88F3-484E-A137-6241AB100322}" dt="2021-05-12T19:48:29.985" v="1908" actId="2696"/>
        <pc:sldMkLst>
          <pc:docMk/>
          <pc:sldMk cId="3677713130" sldId="285"/>
        </pc:sldMkLst>
      </pc:sldChg>
      <pc:sldChg chg="addSp delSp modSp add mod setBg addAnim delAnim modAnim">
        <pc:chgData name="Ofir Gerbi" userId="144fd1d6-9023-4717-ba4b-343401a376ce" providerId="ADAL" clId="{20800758-88F3-484E-A137-6241AB100322}" dt="2021-05-19T16:04:58.571" v="7423"/>
        <pc:sldMkLst>
          <pc:docMk/>
          <pc:sldMk cId="3724734661" sldId="286"/>
        </pc:sldMkLst>
        <pc:spChg chg="mod">
          <ac:chgData name="Ofir Gerbi" userId="144fd1d6-9023-4717-ba4b-343401a376ce" providerId="ADAL" clId="{20800758-88F3-484E-A137-6241AB100322}" dt="2021-05-12T20:00:14.920" v="2017" actId="1076"/>
          <ac:spMkLst>
            <pc:docMk/>
            <pc:sldMk cId="3724734661" sldId="286"/>
            <ac:spMk id="2" creationId="{A46FDB78-80FD-4207-8384-596955AAE2D4}"/>
          </ac:spMkLst>
        </pc:spChg>
        <pc:spChg chg="add del mod ord">
          <ac:chgData name="Ofir Gerbi" userId="144fd1d6-9023-4717-ba4b-343401a376ce" providerId="ADAL" clId="{20800758-88F3-484E-A137-6241AB100322}" dt="2021-05-15T22:24:03.621" v="2106" actId="478"/>
          <ac:spMkLst>
            <pc:docMk/>
            <pc:sldMk cId="3724734661" sldId="286"/>
            <ac:spMk id="3" creationId="{0E7132AC-B801-40F9-95A5-773259435943}"/>
          </ac:spMkLst>
        </pc:spChg>
        <pc:spChg chg="add del mod">
          <ac:chgData name="Ofir Gerbi" userId="144fd1d6-9023-4717-ba4b-343401a376ce" providerId="ADAL" clId="{20800758-88F3-484E-A137-6241AB100322}" dt="2021-05-16T18:14:37.532" v="2321" actId="478"/>
          <ac:spMkLst>
            <pc:docMk/>
            <pc:sldMk cId="3724734661" sldId="286"/>
            <ac:spMk id="3" creationId="{DBCA9912-F1F0-407B-9506-17C151C95F4D}"/>
          </ac:spMkLst>
        </pc:spChg>
        <pc:spChg chg="add del">
          <ac:chgData name="Ofir Gerbi" userId="144fd1d6-9023-4717-ba4b-343401a376ce" providerId="ADAL" clId="{20800758-88F3-484E-A137-6241AB100322}" dt="2021-05-16T18:15:26.502" v="2324" actId="478"/>
          <ac:spMkLst>
            <pc:docMk/>
            <pc:sldMk cId="3724734661" sldId="286"/>
            <ac:spMk id="4" creationId="{7A376260-968A-418B-AD04-E44DD64FDE2E}"/>
          </ac:spMkLst>
        </pc:spChg>
        <pc:spChg chg="add mod ord">
          <ac:chgData name="Ofir Gerbi" userId="144fd1d6-9023-4717-ba4b-343401a376ce" providerId="ADAL" clId="{20800758-88F3-484E-A137-6241AB100322}" dt="2021-05-16T19:39:39.982" v="3298" actId="1076"/>
          <ac:spMkLst>
            <pc:docMk/>
            <pc:sldMk cId="3724734661" sldId="286"/>
            <ac:spMk id="5" creationId="{A568615C-EB38-4E76-9C1B-7A3BD51AEEAD}"/>
          </ac:spMkLst>
        </pc:spChg>
        <pc:spChg chg="add mod">
          <ac:chgData name="Ofir Gerbi" userId="144fd1d6-9023-4717-ba4b-343401a376ce" providerId="ADAL" clId="{20800758-88F3-484E-A137-6241AB100322}" dt="2021-05-16T19:59:50.687" v="3488" actId="1076"/>
          <ac:spMkLst>
            <pc:docMk/>
            <pc:sldMk cId="3724734661" sldId="286"/>
            <ac:spMk id="14" creationId="{A5F7644B-73D8-45CB-832F-41DEE27E288F}"/>
          </ac:spMkLst>
        </pc:spChg>
        <pc:spChg chg="add del mod">
          <ac:chgData name="Ofir Gerbi" userId="144fd1d6-9023-4717-ba4b-343401a376ce" providerId="ADAL" clId="{20800758-88F3-484E-A137-6241AB100322}" dt="2021-05-15T22:30:04.301" v="2126" actId="478"/>
          <ac:spMkLst>
            <pc:docMk/>
            <pc:sldMk cId="3724734661" sldId="286"/>
            <ac:spMk id="16" creationId="{7BBCF378-3390-4FD2-97D6-F36411029777}"/>
          </ac:spMkLst>
        </pc:spChg>
        <pc:spChg chg="add del mod">
          <ac:chgData name="Ofir Gerbi" userId="144fd1d6-9023-4717-ba4b-343401a376ce" providerId="ADAL" clId="{20800758-88F3-484E-A137-6241AB100322}" dt="2021-05-16T19:59:28.149" v="3485" actId="478"/>
          <ac:spMkLst>
            <pc:docMk/>
            <pc:sldMk cId="3724734661" sldId="286"/>
            <ac:spMk id="16" creationId="{EEF190E2-F660-4E47-8AC7-C60CC9194543}"/>
          </ac:spMkLst>
        </pc:spChg>
        <pc:spChg chg="del">
          <ac:chgData name="Ofir Gerbi" userId="144fd1d6-9023-4717-ba4b-343401a376ce" providerId="ADAL" clId="{20800758-88F3-484E-A137-6241AB100322}" dt="2021-05-12T20:00:08.130" v="2014" actId="478"/>
          <ac:spMkLst>
            <pc:docMk/>
            <pc:sldMk cId="3724734661" sldId="286"/>
            <ac:spMk id="18" creationId="{2FF57263-2D4C-4742-B34D-DDD941BCE5FB}"/>
          </ac:spMkLst>
        </pc:spChg>
        <pc:spChg chg="add del mod">
          <ac:chgData name="Ofir Gerbi" userId="144fd1d6-9023-4717-ba4b-343401a376ce" providerId="ADAL" clId="{20800758-88F3-484E-A137-6241AB100322}" dt="2021-05-19T16:04:33.169" v="7411"/>
          <ac:spMkLst>
            <pc:docMk/>
            <pc:sldMk cId="3724734661" sldId="286"/>
            <ac:spMk id="21" creationId="{A90396D4-5FDF-4B47-89FF-418AD7EC9144}"/>
          </ac:spMkLst>
        </pc:spChg>
        <pc:spChg chg="add mod">
          <ac:chgData name="Ofir Gerbi" userId="144fd1d6-9023-4717-ba4b-343401a376ce" providerId="ADAL" clId="{20800758-88F3-484E-A137-6241AB100322}" dt="2021-05-19T16:04:58.571" v="7423"/>
          <ac:spMkLst>
            <pc:docMk/>
            <pc:sldMk cId="3724734661" sldId="286"/>
            <ac:spMk id="22" creationId="{6B671409-0F93-419A-AF71-D4F51A1E9FD2}"/>
          </ac:spMkLst>
        </pc:spChg>
        <pc:spChg chg="mod">
          <ac:chgData name="Ofir Gerbi" userId="144fd1d6-9023-4717-ba4b-343401a376ce" providerId="ADAL" clId="{20800758-88F3-484E-A137-6241AB100322}" dt="2021-05-16T19:39:39.982" v="3298" actId="1076"/>
          <ac:spMkLst>
            <pc:docMk/>
            <pc:sldMk cId="3724734661" sldId="286"/>
            <ac:spMk id="24" creationId="{A1940C43-6BBB-4123-A6C0-5F982C5A19E0}"/>
          </ac:spMkLst>
        </pc:spChg>
        <pc:spChg chg="add del mod">
          <ac:chgData name="Ofir Gerbi" userId="144fd1d6-9023-4717-ba4b-343401a376ce" providerId="ADAL" clId="{20800758-88F3-484E-A137-6241AB100322}" dt="2021-05-12T20:00:14.920" v="2017" actId="1076"/>
          <ac:spMkLst>
            <pc:docMk/>
            <pc:sldMk cId="3724734661" sldId="286"/>
            <ac:spMk id="25" creationId="{D2422560-F82B-4DD0-A79A-084ED44D66D1}"/>
          </ac:spMkLst>
        </pc:spChg>
        <pc:spChg chg="mod">
          <ac:chgData name="Ofir Gerbi" userId="144fd1d6-9023-4717-ba4b-343401a376ce" providerId="ADAL" clId="{20800758-88F3-484E-A137-6241AB100322}" dt="2021-05-12T20:00:14.920" v="2017" actId="1076"/>
          <ac:spMkLst>
            <pc:docMk/>
            <pc:sldMk cId="3724734661" sldId="286"/>
            <ac:spMk id="27" creationId="{415AD22F-7443-42DF-95CC-030AAE63A677}"/>
          </ac:spMkLst>
        </pc:spChg>
        <pc:spChg chg="mod">
          <ac:chgData name="Ofir Gerbi" userId="144fd1d6-9023-4717-ba4b-343401a376ce" providerId="ADAL" clId="{20800758-88F3-484E-A137-6241AB100322}" dt="2021-05-12T20:00:14.920" v="2017" actId="1076"/>
          <ac:spMkLst>
            <pc:docMk/>
            <pc:sldMk cId="3724734661" sldId="286"/>
            <ac:spMk id="28" creationId="{A53BC19E-2E36-42A0-8833-44E47B5CF86D}"/>
          </ac:spMkLst>
        </pc:spChg>
        <pc:spChg chg="mod">
          <ac:chgData name="Ofir Gerbi" userId="144fd1d6-9023-4717-ba4b-343401a376ce" providerId="ADAL" clId="{20800758-88F3-484E-A137-6241AB100322}" dt="2021-05-12T20:00:14.920" v="2017" actId="1076"/>
          <ac:spMkLst>
            <pc:docMk/>
            <pc:sldMk cId="3724734661" sldId="286"/>
            <ac:spMk id="29" creationId="{44EC47F7-861D-4E48-A3CC-0C3E47BA0780}"/>
          </ac:spMkLst>
        </pc:spChg>
        <pc:spChg chg="mod">
          <ac:chgData name="Ofir Gerbi" userId="144fd1d6-9023-4717-ba4b-343401a376ce" providerId="ADAL" clId="{20800758-88F3-484E-A137-6241AB100322}" dt="2021-05-12T20:00:14.920" v="2017" actId="1076"/>
          <ac:spMkLst>
            <pc:docMk/>
            <pc:sldMk cId="3724734661" sldId="286"/>
            <ac:spMk id="30" creationId="{5DB73700-CC6B-4DC7-9AF4-ABAA0FB8CF68}"/>
          </ac:spMkLst>
        </pc:spChg>
        <pc:spChg chg="del">
          <ac:chgData name="Ofir Gerbi" userId="144fd1d6-9023-4717-ba4b-343401a376ce" providerId="ADAL" clId="{20800758-88F3-484E-A137-6241AB100322}" dt="2021-05-12T20:00:09.354" v="2015" actId="478"/>
          <ac:spMkLst>
            <pc:docMk/>
            <pc:sldMk cId="3724734661" sldId="286"/>
            <ac:spMk id="31" creationId="{0FDCE500-CC42-4139-8783-CFA3BCD6D8EE}"/>
          </ac:spMkLst>
        </pc:spChg>
        <pc:spChg chg="add mod">
          <ac:chgData name="Ofir Gerbi" userId="144fd1d6-9023-4717-ba4b-343401a376ce" providerId="ADAL" clId="{20800758-88F3-484E-A137-6241AB100322}" dt="2021-05-16T19:39:39.982" v="3298" actId="1076"/>
          <ac:spMkLst>
            <pc:docMk/>
            <pc:sldMk cId="3724734661" sldId="286"/>
            <ac:spMk id="43" creationId="{B02661D8-294C-4A36-AC36-7CA90225C234}"/>
          </ac:spMkLst>
        </pc:spChg>
        <pc:spChg chg="add mod">
          <ac:chgData name="Ofir Gerbi" userId="144fd1d6-9023-4717-ba4b-343401a376ce" providerId="ADAL" clId="{20800758-88F3-484E-A137-6241AB100322}" dt="2021-05-16T19:59:37.496" v="3487" actId="1076"/>
          <ac:spMkLst>
            <pc:docMk/>
            <pc:sldMk cId="3724734661" sldId="286"/>
            <ac:spMk id="48" creationId="{9F3B405D-6035-457F-843E-2702B59FA99A}"/>
          </ac:spMkLst>
        </pc:spChg>
        <pc:spChg chg="add mod ord">
          <ac:chgData name="Ofir Gerbi" userId="144fd1d6-9023-4717-ba4b-343401a376ce" providerId="ADAL" clId="{20800758-88F3-484E-A137-6241AB100322}" dt="2021-05-16T19:59:31.639" v="3486" actId="167"/>
          <ac:spMkLst>
            <pc:docMk/>
            <pc:sldMk cId="3724734661" sldId="286"/>
            <ac:spMk id="55" creationId="{55294EF7-DAF1-48B1-85D6-F0747413D38A}"/>
          </ac:spMkLst>
        </pc:spChg>
        <pc:spChg chg="add del mod">
          <ac:chgData name="Ofir Gerbi" userId="144fd1d6-9023-4717-ba4b-343401a376ce" providerId="ADAL" clId="{20800758-88F3-484E-A137-6241AB100322}" dt="2021-05-16T19:59:19.042" v="3482" actId="478"/>
          <ac:spMkLst>
            <pc:docMk/>
            <pc:sldMk cId="3724734661" sldId="286"/>
            <ac:spMk id="56" creationId="{CC2E172A-D94C-4788-AB0D-6A7722C095C2}"/>
          </ac:spMkLst>
        </pc:spChg>
        <pc:picChg chg="add del mod">
          <ac:chgData name="Ofir Gerbi" userId="144fd1d6-9023-4717-ba4b-343401a376ce" providerId="ADAL" clId="{20800758-88F3-484E-A137-6241AB100322}" dt="2021-05-16T18:21:50.094" v="2347" actId="478"/>
          <ac:picMkLst>
            <pc:docMk/>
            <pc:sldMk cId="3724734661" sldId="286"/>
            <ac:picMk id="7" creationId="{9717820A-47C4-489B-92CE-C67110E0FEFF}"/>
          </ac:picMkLst>
        </pc:picChg>
        <pc:picChg chg="add mod">
          <ac:chgData name="Ofir Gerbi" userId="144fd1d6-9023-4717-ba4b-343401a376ce" providerId="ADAL" clId="{20800758-88F3-484E-A137-6241AB100322}" dt="2021-05-16T19:59:50.687" v="3488" actId="1076"/>
          <ac:picMkLst>
            <pc:docMk/>
            <pc:sldMk cId="3724734661" sldId="286"/>
            <ac:picMk id="13" creationId="{5CF3DF83-7102-4DD4-BDA5-FC95DA77D3E4}"/>
          </ac:picMkLst>
        </pc:picChg>
        <pc:picChg chg="add mod modCrop">
          <ac:chgData name="Ofir Gerbi" userId="144fd1d6-9023-4717-ba4b-343401a376ce" providerId="ADAL" clId="{20800758-88F3-484E-A137-6241AB100322}" dt="2021-05-16T22:50:50.193" v="6508" actId="108"/>
          <ac:picMkLst>
            <pc:docMk/>
            <pc:sldMk cId="3724734661" sldId="286"/>
            <ac:picMk id="15" creationId="{D9BB82F0-863A-400C-9FF7-5DED008DD748}"/>
          </ac:picMkLst>
        </pc:picChg>
        <pc:picChg chg="add mod">
          <ac:chgData name="Ofir Gerbi" userId="144fd1d6-9023-4717-ba4b-343401a376ce" providerId="ADAL" clId="{20800758-88F3-484E-A137-6241AB100322}" dt="2021-05-16T19:39:39.982" v="3298" actId="1076"/>
          <ac:picMkLst>
            <pc:docMk/>
            <pc:sldMk cId="3724734661" sldId="286"/>
            <ac:picMk id="19" creationId="{8A3CFCCE-A26F-400E-B209-9258ECB0BCE1}"/>
          </ac:picMkLst>
        </pc:picChg>
        <pc:picChg chg="mod">
          <ac:chgData name="Ofir Gerbi" userId="144fd1d6-9023-4717-ba4b-343401a376ce" providerId="ADAL" clId="{20800758-88F3-484E-A137-6241AB100322}" dt="2021-05-16T19:39:39.982" v="3298" actId="1076"/>
          <ac:picMkLst>
            <pc:docMk/>
            <pc:sldMk cId="3724734661" sldId="286"/>
            <ac:picMk id="23" creationId="{EF701F44-447C-4578-8540-49E0994272FF}"/>
          </ac:picMkLst>
        </pc:picChg>
        <pc:picChg chg="add del mod">
          <ac:chgData name="Ofir Gerbi" userId="144fd1d6-9023-4717-ba4b-343401a376ce" providerId="ADAL" clId="{20800758-88F3-484E-A137-6241AB100322}" dt="2021-05-16T19:25:23.362" v="3166" actId="478"/>
          <ac:picMkLst>
            <pc:docMk/>
            <pc:sldMk cId="3724734661" sldId="286"/>
            <ac:picMk id="40" creationId="{37DF1ED3-701B-4651-8259-69C9BEEA22B0}"/>
          </ac:picMkLst>
        </pc:picChg>
        <pc:picChg chg="add del mod">
          <ac:chgData name="Ofir Gerbi" userId="144fd1d6-9023-4717-ba4b-343401a376ce" providerId="ADAL" clId="{20800758-88F3-484E-A137-6241AB100322}" dt="2021-05-16T19:25:53.852" v="3170" actId="478"/>
          <ac:picMkLst>
            <pc:docMk/>
            <pc:sldMk cId="3724734661" sldId="286"/>
            <ac:picMk id="42" creationId="{07251D5E-6BC7-43B4-B25F-FF02A4FB2D08}"/>
          </ac:picMkLst>
        </pc:picChg>
        <pc:picChg chg="add del mod">
          <ac:chgData name="Ofir Gerbi" userId="144fd1d6-9023-4717-ba4b-343401a376ce" providerId="ADAL" clId="{20800758-88F3-484E-A137-6241AB100322}" dt="2021-05-16T19:33:30.672" v="3227" actId="478"/>
          <ac:picMkLst>
            <pc:docMk/>
            <pc:sldMk cId="3724734661" sldId="286"/>
            <ac:picMk id="45" creationId="{F9FA49E3-1FD7-418D-AF57-31AD22EAE096}"/>
          </ac:picMkLst>
        </pc:picChg>
        <pc:picChg chg="add del mod">
          <ac:chgData name="Ofir Gerbi" userId="144fd1d6-9023-4717-ba4b-343401a376ce" providerId="ADAL" clId="{20800758-88F3-484E-A137-6241AB100322}" dt="2021-05-16T19:34:24.952" v="3240" actId="478"/>
          <ac:picMkLst>
            <pc:docMk/>
            <pc:sldMk cId="3724734661" sldId="286"/>
            <ac:picMk id="47" creationId="{E6CC0223-702E-42F7-81A6-57668CB9F8DF}"/>
          </ac:picMkLst>
        </pc:picChg>
        <pc:picChg chg="add del mod">
          <ac:chgData name="Ofir Gerbi" userId="144fd1d6-9023-4717-ba4b-343401a376ce" providerId="ADAL" clId="{20800758-88F3-484E-A137-6241AB100322}" dt="2021-05-16T21:01:01.746" v="5353" actId="478"/>
          <ac:picMkLst>
            <pc:docMk/>
            <pc:sldMk cId="3724734661" sldId="286"/>
            <ac:picMk id="58" creationId="{F7B22ADB-DF5F-46BF-8C96-C905F7455760}"/>
          </ac:picMkLst>
        </pc:picChg>
        <pc:picChg chg="add del mod">
          <ac:chgData name="Ofir Gerbi" userId="144fd1d6-9023-4717-ba4b-343401a376ce" providerId="ADAL" clId="{20800758-88F3-484E-A137-6241AB100322}" dt="2021-05-16T21:01:39.723" v="5363" actId="21"/>
          <ac:picMkLst>
            <pc:docMk/>
            <pc:sldMk cId="3724734661" sldId="286"/>
            <ac:picMk id="60" creationId="{51BB9E48-4627-4148-B84F-61C1B2F7998E}"/>
          </ac:picMkLst>
        </pc:picChg>
        <pc:cxnChg chg="del">
          <ac:chgData name="Ofir Gerbi" userId="144fd1d6-9023-4717-ba4b-343401a376ce" providerId="ADAL" clId="{20800758-88F3-484E-A137-6241AB100322}" dt="2021-05-12T20:00:09.946" v="2016" actId="478"/>
          <ac:cxnSpMkLst>
            <pc:docMk/>
            <pc:sldMk cId="3724734661" sldId="286"/>
            <ac:cxnSpMk id="5" creationId="{11581EBF-4710-4757-AF1E-599B02E72AA4}"/>
          </ac:cxnSpMkLst>
        </pc:cxnChg>
        <pc:cxnChg chg="add del mod">
          <ac:chgData name="Ofir Gerbi" userId="144fd1d6-9023-4717-ba4b-343401a376ce" providerId="ADAL" clId="{20800758-88F3-484E-A137-6241AB100322}" dt="2021-05-16T18:26:54.174" v="2388" actId="478"/>
          <ac:cxnSpMkLst>
            <pc:docMk/>
            <pc:sldMk cId="3724734661" sldId="286"/>
            <ac:cxnSpMk id="9" creationId="{C322A277-D1D5-49ED-972D-FDE62B0BE03D}"/>
          </ac:cxnSpMkLst>
        </pc:cxnChg>
        <pc:cxnChg chg="add del mod">
          <ac:chgData name="Ofir Gerbi" userId="144fd1d6-9023-4717-ba4b-343401a376ce" providerId="ADAL" clId="{20800758-88F3-484E-A137-6241AB100322}" dt="2021-05-16T18:27:14.396" v="2393" actId="478"/>
          <ac:cxnSpMkLst>
            <pc:docMk/>
            <pc:sldMk cId="3724734661" sldId="286"/>
            <ac:cxnSpMk id="12" creationId="{43A731EF-C2AD-4A19-AD3C-A4DF2B43A244}"/>
          </ac:cxnSpMkLst>
        </pc:cxnChg>
        <pc:cxnChg chg="add del mod">
          <ac:chgData name="Ofir Gerbi" userId="144fd1d6-9023-4717-ba4b-343401a376ce" providerId="ADAL" clId="{20800758-88F3-484E-A137-6241AB100322}" dt="2021-05-16T18:27:46.654" v="2399" actId="478"/>
          <ac:cxnSpMkLst>
            <pc:docMk/>
            <pc:sldMk cId="3724734661" sldId="286"/>
            <ac:cxnSpMk id="20" creationId="{334D4CB9-634A-4230-AF28-D0AA5ED839F9}"/>
          </ac:cxnSpMkLst>
        </pc:cxnChg>
        <pc:cxnChg chg="add mod ord">
          <ac:chgData name="Ofir Gerbi" userId="144fd1d6-9023-4717-ba4b-343401a376ce" providerId="ADAL" clId="{20800758-88F3-484E-A137-6241AB100322}" dt="2021-05-16T19:42:38.583" v="3332" actId="167"/>
          <ac:cxnSpMkLst>
            <pc:docMk/>
            <pc:sldMk cId="3724734661" sldId="286"/>
            <ac:cxnSpMk id="26" creationId="{FD14CE00-7ADA-4355-80B0-72E96A5D7C63}"/>
          </ac:cxnSpMkLst>
        </pc:cxnChg>
        <pc:cxnChg chg="add mod">
          <ac:chgData name="Ofir Gerbi" userId="144fd1d6-9023-4717-ba4b-343401a376ce" providerId="ADAL" clId="{20800758-88F3-484E-A137-6241AB100322}" dt="2021-05-16T19:39:43.703" v="3299" actId="14100"/>
          <ac:cxnSpMkLst>
            <pc:docMk/>
            <pc:sldMk cId="3724734661" sldId="286"/>
            <ac:cxnSpMk id="33" creationId="{AE3B9826-E8BD-4F3C-8480-ECC6BE52F4F1}"/>
          </ac:cxnSpMkLst>
        </pc:cxnChg>
        <pc:cxnChg chg="add del mod">
          <ac:chgData name="Ofir Gerbi" userId="144fd1d6-9023-4717-ba4b-343401a376ce" providerId="ADAL" clId="{20800758-88F3-484E-A137-6241AB100322}" dt="2021-05-16T18:46:43.824" v="2491" actId="478"/>
          <ac:cxnSpMkLst>
            <pc:docMk/>
            <pc:sldMk cId="3724734661" sldId="286"/>
            <ac:cxnSpMk id="35" creationId="{84984AE1-2372-4EF5-AA8F-B6EFC7ACB187}"/>
          </ac:cxnSpMkLst>
        </pc:cxnChg>
        <pc:cxnChg chg="add mod">
          <ac:chgData name="Ofir Gerbi" userId="144fd1d6-9023-4717-ba4b-343401a376ce" providerId="ADAL" clId="{20800758-88F3-484E-A137-6241AB100322}" dt="2021-05-16T19:39:48.036" v="3300" actId="14100"/>
          <ac:cxnSpMkLst>
            <pc:docMk/>
            <pc:sldMk cId="3724734661" sldId="286"/>
            <ac:cxnSpMk id="38" creationId="{6F4CE04C-A3F2-4572-82FF-2569593CDCA2}"/>
          </ac:cxnSpMkLst>
        </pc:cxnChg>
      </pc:sldChg>
      <pc:sldChg chg="addSp delSp modSp add mod ord setBg delAnim">
        <pc:chgData name="Ofir Gerbi" userId="144fd1d6-9023-4717-ba4b-343401a376ce" providerId="ADAL" clId="{20800758-88F3-484E-A137-6241AB100322}" dt="2021-05-19T16:04:57.401" v="7422"/>
        <pc:sldMkLst>
          <pc:docMk/>
          <pc:sldMk cId="2084984899" sldId="287"/>
        </pc:sldMkLst>
        <pc:spChg chg="del">
          <ac:chgData name="Ofir Gerbi" userId="144fd1d6-9023-4717-ba4b-343401a376ce" providerId="ADAL" clId="{20800758-88F3-484E-A137-6241AB100322}" dt="2021-05-16T18:37:41.387" v="2434" actId="478"/>
          <ac:spMkLst>
            <pc:docMk/>
            <pc:sldMk cId="2084984899" sldId="287"/>
            <ac:spMk id="5" creationId="{A568615C-EB38-4E76-9C1B-7A3BD51AEEAD}"/>
          </ac:spMkLst>
        </pc:spChg>
        <pc:spChg chg="add del mod">
          <ac:chgData name="Ofir Gerbi" userId="144fd1d6-9023-4717-ba4b-343401a376ce" providerId="ADAL" clId="{20800758-88F3-484E-A137-6241AB100322}" dt="2021-05-19T16:04:34.841" v="7412"/>
          <ac:spMkLst>
            <pc:docMk/>
            <pc:sldMk cId="2084984899" sldId="287"/>
            <ac:spMk id="9" creationId="{0C7E550A-2210-484F-853C-35D8C9F84AE9}"/>
          </ac:spMkLst>
        </pc:spChg>
        <pc:spChg chg="add mod">
          <ac:chgData name="Ofir Gerbi" userId="144fd1d6-9023-4717-ba4b-343401a376ce" providerId="ADAL" clId="{20800758-88F3-484E-A137-6241AB100322}" dt="2021-05-19T16:04:57.401" v="7422"/>
          <ac:spMkLst>
            <pc:docMk/>
            <pc:sldMk cId="2084984899" sldId="287"/>
            <ac:spMk id="10" creationId="{23557503-12F4-4854-AE04-227905121777}"/>
          </ac:spMkLst>
        </pc:spChg>
        <pc:spChg chg="del">
          <ac:chgData name="Ofir Gerbi" userId="144fd1d6-9023-4717-ba4b-343401a376ce" providerId="ADAL" clId="{20800758-88F3-484E-A137-6241AB100322}" dt="2021-05-16T18:37:41.387" v="2434" actId="478"/>
          <ac:spMkLst>
            <pc:docMk/>
            <pc:sldMk cId="2084984899" sldId="287"/>
            <ac:spMk id="14" creationId="{A5F7644B-73D8-45CB-832F-41DEE27E288F}"/>
          </ac:spMkLst>
        </pc:spChg>
        <pc:spChg chg="del">
          <ac:chgData name="Ofir Gerbi" userId="144fd1d6-9023-4717-ba4b-343401a376ce" providerId="ADAL" clId="{20800758-88F3-484E-A137-6241AB100322}" dt="2021-05-16T18:37:41.387" v="2434" actId="478"/>
          <ac:spMkLst>
            <pc:docMk/>
            <pc:sldMk cId="2084984899" sldId="287"/>
            <ac:spMk id="16" creationId="{EEF190E2-F660-4E47-8AC7-C60CC9194543}"/>
          </ac:spMkLst>
        </pc:spChg>
        <pc:spChg chg="del">
          <ac:chgData name="Ofir Gerbi" userId="144fd1d6-9023-4717-ba4b-343401a376ce" providerId="ADAL" clId="{20800758-88F3-484E-A137-6241AB100322}" dt="2021-05-16T18:37:41.387" v="2434" actId="478"/>
          <ac:spMkLst>
            <pc:docMk/>
            <pc:sldMk cId="2084984899" sldId="287"/>
            <ac:spMk id="24" creationId="{A1940C43-6BBB-4123-A6C0-5F982C5A19E0}"/>
          </ac:spMkLst>
        </pc:spChg>
        <pc:picChg chg="add mod">
          <ac:chgData name="Ofir Gerbi" userId="144fd1d6-9023-4717-ba4b-343401a376ce" providerId="ADAL" clId="{20800758-88F3-484E-A137-6241AB100322}" dt="2021-05-17T08:09:05.998" v="6537" actId="1076"/>
          <ac:picMkLst>
            <pc:docMk/>
            <pc:sldMk cId="2084984899" sldId="287"/>
            <ac:picMk id="4" creationId="{BD27D400-3898-4748-A5E3-684F498AE34F}"/>
          </ac:picMkLst>
        </pc:picChg>
        <pc:picChg chg="del">
          <ac:chgData name="Ofir Gerbi" userId="144fd1d6-9023-4717-ba4b-343401a376ce" providerId="ADAL" clId="{20800758-88F3-484E-A137-6241AB100322}" dt="2021-05-16T18:37:41.387" v="2434" actId="478"/>
          <ac:picMkLst>
            <pc:docMk/>
            <pc:sldMk cId="2084984899" sldId="287"/>
            <ac:picMk id="13" creationId="{5CF3DF83-7102-4DD4-BDA5-FC95DA77D3E4}"/>
          </ac:picMkLst>
        </pc:picChg>
        <pc:picChg chg="del">
          <ac:chgData name="Ofir Gerbi" userId="144fd1d6-9023-4717-ba4b-343401a376ce" providerId="ADAL" clId="{20800758-88F3-484E-A137-6241AB100322}" dt="2021-05-16T18:37:41.387" v="2434" actId="478"/>
          <ac:picMkLst>
            <pc:docMk/>
            <pc:sldMk cId="2084984899" sldId="287"/>
            <ac:picMk id="15" creationId="{D9BB82F0-863A-400C-9FF7-5DED008DD748}"/>
          </ac:picMkLst>
        </pc:picChg>
        <pc:picChg chg="del">
          <ac:chgData name="Ofir Gerbi" userId="144fd1d6-9023-4717-ba4b-343401a376ce" providerId="ADAL" clId="{20800758-88F3-484E-A137-6241AB100322}" dt="2021-05-16T18:37:41.387" v="2434" actId="478"/>
          <ac:picMkLst>
            <pc:docMk/>
            <pc:sldMk cId="2084984899" sldId="287"/>
            <ac:picMk id="19" creationId="{8A3CFCCE-A26F-400E-B209-9258ECB0BCE1}"/>
          </ac:picMkLst>
        </pc:picChg>
        <pc:picChg chg="del">
          <ac:chgData name="Ofir Gerbi" userId="144fd1d6-9023-4717-ba4b-343401a376ce" providerId="ADAL" clId="{20800758-88F3-484E-A137-6241AB100322}" dt="2021-05-16T18:37:41.387" v="2434" actId="478"/>
          <ac:picMkLst>
            <pc:docMk/>
            <pc:sldMk cId="2084984899" sldId="287"/>
            <ac:picMk id="23" creationId="{EF701F44-447C-4578-8540-49E0994272FF}"/>
          </ac:picMkLst>
        </pc:picChg>
      </pc:sldChg>
      <pc:sldChg chg="addSp delSp modSp add del mod ord addAnim delAnim modAnim">
        <pc:chgData name="Ofir Gerbi" userId="144fd1d6-9023-4717-ba4b-343401a376ce" providerId="ADAL" clId="{20800758-88F3-484E-A137-6241AB100322}" dt="2021-05-16T19:52:13.071" v="3412" actId="2696"/>
        <pc:sldMkLst>
          <pc:docMk/>
          <pc:sldMk cId="1126273583" sldId="288"/>
        </pc:sldMkLst>
        <pc:spChg chg="mod">
          <ac:chgData name="Ofir Gerbi" userId="144fd1d6-9023-4717-ba4b-343401a376ce" providerId="ADAL" clId="{20800758-88F3-484E-A137-6241AB100322}" dt="2021-05-16T18:49:23.118" v="2512" actId="1076"/>
          <ac:spMkLst>
            <pc:docMk/>
            <pc:sldMk cId="1126273583" sldId="288"/>
            <ac:spMk id="2" creationId="{A46FDB78-80FD-4207-8384-596955AAE2D4}"/>
          </ac:spMkLst>
        </pc:spChg>
        <pc:spChg chg="add del mod or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3" creationId="{B6332A63-5CBB-4F6B-803D-1B11320F12DC}"/>
          </ac:spMkLst>
        </pc:spChg>
        <pc:spChg chg="del">
          <ac:chgData name="Ofir Gerbi" userId="144fd1d6-9023-4717-ba4b-343401a376ce" providerId="ADAL" clId="{20800758-88F3-484E-A137-6241AB100322}" dt="2021-05-16T18:48:15.234" v="2505" actId="478"/>
          <ac:spMkLst>
            <pc:docMk/>
            <pc:sldMk cId="1126273583" sldId="288"/>
            <ac:spMk id="5" creationId="{A568615C-EB38-4E76-9C1B-7A3BD51AEEAD}"/>
          </ac:spMkLst>
        </pc:spChg>
        <pc:spChg chg="del">
          <ac:chgData name="Ofir Gerbi" userId="144fd1d6-9023-4717-ba4b-343401a376ce" providerId="ADAL" clId="{20800758-88F3-484E-A137-6241AB100322}" dt="2021-05-16T18:48:15.234" v="2505" actId="478"/>
          <ac:spMkLst>
            <pc:docMk/>
            <pc:sldMk cId="1126273583" sldId="288"/>
            <ac:spMk id="14" creationId="{A5F7644B-73D8-45CB-832F-41DEE27E288F}"/>
          </ac:spMkLst>
        </pc:spChg>
        <pc:spChg chg="del">
          <ac:chgData name="Ofir Gerbi" userId="144fd1d6-9023-4717-ba4b-343401a376ce" providerId="ADAL" clId="{20800758-88F3-484E-A137-6241AB100322}" dt="2021-05-16T18:48:15.234" v="2505" actId="478"/>
          <ac:spMkLst>
            <pc:docMk/>
            <pc:sldMk cId="1126273583" sldId="288"/>
            <ac:spMk id="16" creationId="{EEF190E2-F660-4E47-8AC7-C60CC9194543}"/>
          </ac:spMkLst>
        </pc:spChg>
        <pc:spChg chg="add del mo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17" creationId="{7BEE3AE9-62FF-4DB9-A78A-C2FD03B7C374}"/>
          </ac:spMkLst>
        </pc:spChg>
        <pc:spChg chg="add del mod">
          <ac:chgData name="Ofir Gerbi" userId="144fd1d6-9023-4717-ba4b-343401a376ce" providerId="ADAL" clId="{20800758-88F3-484E-A137-6241AB100322}" dt="2021-05-16T18:53:51.557" v="2602" actId="1076"/>
          <ac:spMkLst>
            <pc:docMk/>
            <pc:sldMk cId="1126273583" sldId="288"/>
            <ac:spMk id="20" creationId="{2660EE37-C7EF-42BD-B7A7-A2E19DA171AB}"/>
          </ac:spMkLst>
        </pc:spChg>
        <pc:spChg chg="add del mo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22" creationId="{C5A072BA-DA84-4F0F-85A7-826DED923A9C}"/>
          </ac:spMkLst>
        </pc:spChg>
        <pc:spChg chg="del">
          <ac:chgData name="Ofir Gerbi" userId="144fd1d6-9023-4717-ba4b-343401a376ce" providerId="ADAL" clId="{20800758-88F3-484E-A137-6241AB100322}" dt="2021-05-16T18:48:15.234" v="2505" actId="478"/>
          <ac:spMkLst>
            <pc:docMk/>
            <pc:sldMk cId="1126273583" sldId="288"/>
            <ac:spMk id="24" creationId="{A1940C43-6BBB-4123-A6C0-5F982C5A19E0}"/>
          </ac:spMkLst>
        </pc:spChg>
        <pc:spChg chg="mod">
          <ac:chgData name="Ofir Gerbi" userId="144fd1d6-9023-4717-ba4b-343401a376ce" providerId="ADAL" clId="{20800758-88F3-484E-A137-6241AB100322}" dt="2021-05-16T18:49:20.061" v="2511" actId="408"/>
          <ac:spMkLst>
            <pc:docMk/>
            <pc:sldMk cId="1126273583" sldId="288"/>
            <ac:spMk id="27" creationId="{415AD22F-7443-42DF-95CC-030AAE63A677}"/>
          </ac:spMkLst>
        </pc:spChg>
        <pc:spChg chg="mod">
          <ac:chgData name="Ofir Gerbi" userId="144fd1d6-9023-4717-ba4b-343401a376ce" providerId="ADAL" clId="{20800758-88F3-484E-A137-6241AB100322}" dt="2021-05-16T18:49:28.157" v="2513" actId="1076"/>
          <ac:spMkLst>
            <pc:docMk/>
            <pc:sldMk cId="1126273583" sldId="288"/>
            <ac:spMk id="29" creationId="{44EC47F7-861D-4E48-A3CC-0C3E47BA0780}"/>
          </ac:spMkLst>
        </pc:spChg>
        <pc:spChg chg="mod">
          <ac:chgData name="Ofir Gerbi" userId="144fd1d6-9023-4717-ba4b-343401a376ce" providerId="ADAL" clId="{20800758-88F3-484E-A137-6241AB100322}" dt="2021-05-16T18:49:20.061" v="2511" actId="408"/>
          <ac:spMkLst>
            <pc:docMk/>
            <pc:sldMk cId="1126273583" sldId="288"/>
            <ac:spMk id="30" creationId="{5DB73700-CC6B-4DC7-9AF4-ABAA0FB8CF68}"/>
          </ac:spMkLst>
        </pc:spChg>
        <pc:spChg chg="add del mod">
          <ac:chgData name="Ofir Gerbi" userId="144fd1d6-9023-4717-ba4b-343401a376ce" providerId="ADAL" clId="{20800758-88F3-484E-A137-6241AB100322}" dt="2021-05-16T18:56:41.106" v="2730" actId="478"/>
          <ac:spMkLst>
            <pc:docMk/>
            <pc:sldMk cId="1126273583" sldId="288"/>
            <ac:spMk id="32" creationId="{04A0A391-3948-428E-B646-47E341040424}"/>
          </ac:spMkLst>
        </pc:spChg>
        <pc:spChg chg="add del mo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34" creationId="{88FA846A-5A15-48BE-99C0-FC67D7D12CF7}"/>
          </ac:spMkLst>
        </pc:spChg>
        <pc:spChg chg="add del mod">
          <ac:chgData name="Ofir Gerbi" userId="144fd1d6-9023-4717-ba4b-343401a376ce" providerId="ADAL" clId="{20800758-88F3-484E-A137-6241AB100322}" dt="2021-05-16T18:59:09.775" v="2814" actId="478"/>
          <ac:spMkLst>
            <pc:docMk/>
            <pc:sldMk cId="1126273583" sldId="288"/>
            <ac:spMk id="35" creationId="{BBBA680E-8D2D-4CAD-8C43-F4BA9325885B}"/>
          </ac:spMkLst>
        </pc:spChg>
        <pc:spChg chg="add del mo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36" creationId="{4604799D-125F-47CD-827C-8DC60A0BCC22}"/>
          </ac:spMkLst>
        </pc:spChg>
        <pc:spChg chg="add mod">
          <ac:chgData name="Ofir Gerbi" userId="144fd1d6-9023-4717-ba4b-343401a376ce" providerId="ADAL" clId="{20800758-88F3-484E-A137-6241AB100322}" dt="2021-05-16T18:56:15.848" v="2719" actId="571"/>
          <ac:spMkLst>
            <pc:docMk/>
            <pc:sldMk cId="1126273583" sldId="288"/>
            <ac:spMk id="37" creationId="{D91789C3-7C66-48E7-B9B9-75DBBA743C77}"/>
          </ac:spMkLst>
        </pc:spChg>
        <pc:spChg chg="add mod">
          <ac:chgData name="Ofir Gerbi" userId="144fd1d6-9023-4717-ba4b-343401a376ce" providerId="ADAL" clId="{20800758-88F3-484E-A137-6241AB100322}" dt="2021-05-16T18:56:15.848" v="2719" actId="571"/>
          <ac:spMkLst>
            <pc:docMk/>
            <pc:sldMk cId="1126273583" sldId="288"/>
            <ac:spMk id="38" creationId="{0E2FF476-F1B0-4DC4-AD3E-46AA23C58972}"/>
          </ac:spMkLst>
        </pc:spChg>
        <pc:spChg chg="add del mod">
          <ac:chgData name="Ofir Gerbi" userId="144fd1d6-9023-4717-ba4b-343401a376ce" providerId="ADAL" clId="{20800758-88F3-484E-A137-6241AB100322}" dt="2021-05-16T18:56:42.404" v="2731" actId="478"/>
          <ac:spMkLst>
            <pc:docMk/>
            <pc:sldMk cId="1126273583" sldId="288"/>
            <ac:spMk id="39" creationId="{C0C773E1-C5A4-46F0-9CED-67DBA1EEC18A}"/>
          </ac:spMkLst>
        </pc:spChg>
        <pc:spChg chg="add del mo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40" creationId="{4E411044-1115-4872-B6CB-C6E0CE9B78F0}"/>
          </ac:spMkLst>
        </pc:spChg>
        <pc:spChg chg="add del mod or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41" creationId="{75EED007-7752-4934-A45E-20AACCD1A1A1}"/>
          </ac:spMkLst>
        </pc:spChg>
        <pc:spChg chg="add del mod or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42" creationId="{58919743-77FF-456A-8035-0EF5549DA248}"/>
          </ac:spMkLst>
        </pc:spChg>
        <pc:spChg chg="add del mod ord">
          <ac:chgData name="Ofir Gerbi" userId="144fd1d6-9023-4717-ba4b-343401a376ce" providerId="ADAL" clId="{20800758-88F3-484E-A137-6241AB100322}" dt="2021-05-16T19:45:21.543" v="3340" actId="478"/>
          <ac:spMkLst>
            <pc:docMk/>
            <pc:sldMk cId="1126273583" sldId="288"/>
            <ac:spMk id="43" creationId="{81759399-CDD4-4617-97C9-FAE07457C45E}"/>
          </ac:spMkLst>
        </pc:spChg>
        <pc:spChg chg="add del mod">
          <ac:chgData name="Ofir Gerbi" userId="144fd1d6-9023-4717-ba4b-343401a376ce" providerId="ADAL" clId="{20800758-88F3-484E-A137-6241AB100322}" dt="2021-05-16T18:59:21.788" v="2817" actId="478"/>
          <ac:spMkLst>
            <pc:docMk/>
            <pc:sldMk cId="1126273583" sldId="288"/>
            <ac:spMk id="44" creationId="{A8DC2311-95D4-4EFA-8F3A-9AF47F5A4311}"/>
          </ac:spMkLst>
        </pc:spChg>
        <pc:spChg chg="add del mod">
          <ac:chgData name="Ofir Gerbi" userId="144fd1d6-9023-4717-ba4b-343401a376ce" providerId="ADAL" clId="{20800758-88F3-484E-A137-6241AB100322}" dt="2021-05-16T19:40:30.453" v="3308" actId="478"/>
          <ac:spMkLst>
            <pc:docMk/>
            <pc:sldMk cId="1126273583" sldId="288"/>
            <ac:spMk id="47" creationId="{E60E868A-1EBD-4CCF-9A20-F4B4AE8638A8}"/>
          </ac:spMkLst>
        </pc:spChg>
        <pc:picChg chg="add del mod">
          <ac:chgData name="Ofir Gerbi" userId="144fd1d6-9023-4717-ba4b-343401a376ce" providerId="ADAL" clId="{20800758-88F3-484E-A137-6241AB100322}" dt="2021-05-16T19:00:41.528" v="2835" actId="478"/>
          <ac:picMkLst>
            <pc:docMk/>
            <pc:sldMk cId="1126273583" sldId="288"/>
            <ac:picMk id="6" creationId="{EC2CBB66-614F-4738-B082-864268CA7271}"/>
          </ac:picMkLst>
        </pc:picChg>
        <pc:picChg chg="add del mod">
          <ac:chgData name="Ofir Gerbi" userId="144fd1d6-9023-4717-ba4b-343401a376ce" providerId="ADAL" clId="{20800758-88F3-484E-A137-6241AB100322}" dt="2021-05-16T19:00:47.773" v="2839" actId="478"/>
          <ac:picMkLst>
            <pc:docMk/>
            <pc:sldMk cId="1126273583" sldId="288"/>
            <ac:picMk id="8" creationId="{809090A4-D8B1-4BC4-B7E6-982E2E677D0C}"/>
          </ac:picMkLst>
        </pc:picChg>
        <pc:picChg chg="del">
          <ac:chgData name="Ofir Gerbi" userId="144fd1d6-9023-4717-ba4b-343401a376ce" providerId="ADAL" clId="{20800758-88F3-484E-A137-6241AB100322}" dt="2021-05-16T18:48:15.234" v="2505" actId="478"/>
          <ac:picMkLst>
            <pc:docMk/>
            <pc:sldMk cId="1126273583" sldId="288"/>
            <ac:picMk id="13" creationId="{5CF3DF83-7102-4DD4-BDA5-FC95DA77D3E4}"/>
          </ac:picMkLst>
        </pc:picChg>
        <pc:picChg chg="del">
          <ac:chgData name="Ofir Gerbi" userId="144fd1d6-9023-4717-ba4b-343401a376ce" providerId="ADAL" clId="{20800758-88F3-484E-A137-6241AB100322}" dt="2021-05-16T18:48:15.234" v="2505" actId="478"/>
          <ac:picMkLst>
            <pc:docMk/>
            <pc:sldMk cId="1126273583" sldId="288"/>
            <ac:picMk id="15" creationId="{D9BB82F0-863A-400C-9FF7-5DED008DD748}"/>
          </ac:picMkLst>
        </pc:picChg>
        <pc:picChg chg="add del mod">
          <ac:chgData name="Ofir Gerbi" userId="144fd1d6-9023-4717-ba4b-343401a376ce" providerId="ADAL" clId="{20800758-88F3-484E-A137-6241AB100322}" dt="2021-05-16T18:51:41.406" v="2599" actId="478"/>
          <ac:picMkLst>
            <pc:docMk/>
            <pc:sldMk cId="1126273583" sldId="288"/>
            <ac:picMk id="18" creationId="{BF9A13A2-4A72-49D5-82C7-8DFB30FB6CBA}"/>
          </ac:picMkLst>
        </pc:picChg>
        <pc:picChg chg="del">
          <ac:chgData name="Ofir Gerbi" userId="144fd1d6-9023-4717-ba4b-343401a376ce" providerId="ADAL" clId="{20800758-88F3-484E-A137-6241AB100322}" dt="2021-05-16T18:48:15.234" v="2505" actId="478"/>
          <ac:picMkLst>
            <pc:docMk/>
            <pc:sldMk cId="1126273583" sldId="288"/>
            <ac:picMk id="19" creationId="{8A3CFCCE-A26F-400E-B209-9258ECB0BCE1}"/>
          </ac:picMkLst>
        </pc:picChg>
        <pc:picChg chg="add del mod">
          <ac:chgData name="Ofir Gerbi" userId="144fd1d6-9023-4717-ba4b-343401a376ce" providerId="ADAL" clId="{20800758-88F3-484E-A137-6241AB100322}" dt="2021-05-16T19:45:21.543" v="3340" actId="478"/>
          <ac:picMkLst>
            <pc:docMk/>
            <pc:sldMk cId="1126273583" sldId="288"/>
            <ac:picMk id="21" creationId="{C543E1D4-B65B-46F9-AE72-04740008E2BB}"/>
          </ac:picMkLst>
        </pc:picChg>
        <pc:picChg chg="del">
          <ac:chgData name="Ofir Gerbi" userId="144fd1d6-9023-4717-ba4b-343401a376ce" providerId="ADAL" clId="{20800758-88F3-484E-A137-6241AB100322}" dt="2021-05-16T18:48:15.234" v="2505" actId="478"/>
          <ac:picMkLst>
            <pc:docMk/>
            <pc:sldMk cId="1126273583" sldId="288"/>
            <ac:picMk id="23" creationId="{EF701F44-447C-4578-8540-49E0994272FF}"/>
          </ac:picMkLst>
        </pc:picChg>
        <pc:picChg chg="add mod">
          <ac:chgData name="Ofir Gerbi" userId="144fd1d6-9023-4717-ba4b-343401a376ce" providerId="ADAL" clId="{20800758-88F3-484E-A137-6241AB100322}" dt="2021-05-16T18:58:13.846" v="2797" actId="1076"/>
          <ac:picMkLst>
            <pc:docMk/>
            <pc:sldMk cId="1126273583" sldId="288"/>
            <ac:picMk id="31" creationId="{BE04609A-3322-46A6-BB8A-5E83C4217CCF}"/>
          </ac:picMkLst>
        </pc:picChg>
        <pc:picChg chg="add del mod">
          <ac:chgData name="Ofir Gerbi" userId="144fd1d6-9023-4717-ba4b-343401a376ce" providerId="ADAL" clId="{20800758-88F3-484E-A137-6241AB100322}" dt="2021-05-16T19:45:21.543" v="3340" actId="478"/>
          <ac:picMkLst>
            <pc:docMk/>
            <pc:sldMk cId="1126273583" sldId="288"/>
            <ac:picMk id="45" creationId="{4F02A492-3314-4F60-96C2-7DE2C6A4A74A}"/>
          </ac:picMkLst>
        </pc:picChg>
        <pc:cxnChg chg="del">
          <ac:chgData name="Ofir Gerbi" userId="144fd1d6-9023-4717-ba4b-343401a376ce" providerId="ADAL" clId="{20800758-88F3-484E-A137-6241AB100322}" dt="2021-05-16T18:48:15.234" v="2505" actId="478"/>
          <ac:cxnSpMkLst>
            <pc:docMk/>
            <pc:sldMk cId="1126273583" sldId="288"/>
            <ac:cxnSpMk id="26" creationId="{FD14CE00-7ADA-4355-80B0-72E96A5D7C63}"/>
          </ac:cxnSpMkLst>
        </pc:cxnChg>
        <pc:cxnChg chg="del">
          <ac:chgData name="Ofir Gerbi" userId="144fd1d6-9023-4717-ba4b-343401a376ce" providerId="ADAL" clId="{20800758-88F3-484E-A137-6241AB100322}" dt="2021-05-16T18:48:16.133" v="2506" actId="478"/>
          <ac:cxnSpMkLst>
            <pc:docMk/>
            <pc:sldMk cId="1126273583" sldId="288"/>
            <ac:cxnSpMk id="33" creationId="{AE3B9826-E8BD-4F3C-8480-ECC6BE52F4F1}"/>
          </ac:cxnSpMkLst>
        </pc:cxnChg>
        <pc:cxnChg chg="add del mod">
          <ac:chgData name="Ofir Gerbi" userId="144fd1d6-9023-4717-ba4b-343401a376ce" providerId="ADAL" clId="{20800758-88F3-484E-A137-6241AB100322}" dt="2021-05-16T19:45:21.543" v="3340" actId="478"/>
          <ac:cxnSpMkLst>
            <pc:docMk/>
            <pc:sldMk cId="1126273583" sldId="288"/>
            <ac:cxnSpMk id="46" creationId="{9E494D6B-2358-41DB-B45D-72058131A169}"/>
          </ac:cxnSpMkLst>
        </pc:cxnChg>
      </pc:sldChg>
      <pc:sldChg chg="addSp delSp modSp add mod ord delAnim modAnim">
        <pc:chgData name="Ofir Gerbi" userId="144fd1d6-9023-4717-ba4b-343401a376ce" providerId="ADAL" clId="{20800758-88F3-484E-A137-6241AB100322}" dt="2021-05-19T16:05:11.431" v="7428"/>
        <pc:sldMkLst>
          <pc:docMk/>
          <pc:sldMk cId="367849593" sldId="289"/>
        </pc:sldMkLst>
        <pc:spChg chg="del">
          <ac:chgData name="Ofir Gerbi" userId="144fd1d6-9023-4717-ba4b-343401a376ce" providerId="ADAL" clId="{20800758-88F3-484E-A137-6241AB100322}" dt="2021-05-16T18:49:45.056" v="2514" actId="478"/>
          <ac:spMkLst>
            <pc:docMk/>
            <pc:sldMk cId="367849593" sldId="289"/>
            <ac:spMk id="2" creationId="{A46FDB78-80FD-4207-8384-596955AAE2D4}"/>
          </ac:spMkLst>
        </pc:spChg>
        <pc:spChg chg="add del mod ord">
          <ac:chgData name="Ofir Gerbi" userId="144fd1d6-9023-4717-ba4b-343401a376ce" providerId="ADAL" clId="{20800758-88F3-484E-A137-6241AB100322}" dt="2021-05-16T19:51:18.462" v="3400" actId="478"/>
          <ac:spMkLst>
            <pc:docMk/>
            <pc:sldMk cId="367849593" sldId="289"/>
            <ac:spMk id="3" creationId="{1645CB14-120E-4B98-9938-312BDBC4699F}"/>
          </ac:spMkLst>
        </pc:spChg>
        <pc:spChg chg="del">
          <ac:chgData name="Ofir Gerbi" userId="144fd1d6-9023-4717-ba4b-343401a376ce" providerId="ADAL" clId="{20800758-88F3-484E-A137-6241AB100322}" dt="2021-05-16T19:03:37.166" v="2852" actId="478"/>
          <ac:spMkLst>
            <pc:docMk/>
            <pc:sldMk cId="367849593" sldId="289"/>
            <ac:spMk id="5" creationId="{A568615C-EB38-4E76-9C1B-7A3BD51AEEAD}"/>
          </ac:spMkLst>
        </pc:spChg>
        <pc:spChg chg="del">
          <ac:chgData name="Ofir Gerbi" userId="144fd1d6-9023-4717-ba4b-343401a376ce" providerId="ADAL" clId="{20800758-88F3-484E-A137-6241AB100322}" dt="2021-05-16T19:03:37.166" v="2852" actId="478"/>
          <ac:spMkLst>
            <pc:docMk/>
            <pc:sldMk cId="367849593" sldId="289"/>
            <ac:spMk id="14" creationId="{A5F7644B-73D8-45CB-832F-41DEE27E288F}"/>
          </ac:spMkLst>
        </pc:spChg>
        <pc:spChg chg="del">
          <ac:chgData name="Ofir Gerbi" userId="144fd1d6-9023-4717-ba4b-343401a376ce" providerId="ADAL" clId="{20800758-88F3-484E-A137-6241AB100322}" dt="2021-05-16T19:03:37.166" v="2852" actId="478"/>
          <ac:spMkLst>
            <pc:docMk/>
            <pc:sldMk cId="367849593" sldId="289"/>
            <ac:spMk id="16" creationId="{EEF190E2-F660-4E47-8AC7-C60CC9194543}"/>
          </ac:spMkLst>
        </pc:spChg>
        <pc:spChg chg="add mod">
          <ac:chgData name="Ofir Gerbi" userId="144fd1d6-9023-4717-ba4b-343401a376ce" providerId="ADAL" clId="{20800758-88F3-484E-A137-6241AB100322}" dt="2021-05-16T18:49:45.818" v="2515"/>
          <ac:spMkLst>
            <pc:docMk/>
            <pc:sldMk cId="367849593" sldId="289"/>
            <ac:spMk id="18" creationId="{9AE07C33-26F0-42B9-9B04-863EEEC1CD04}"/>
          </ac:spMkLst>
        </pc:spChg>
        <pc:spChg chg="add mod">
          <ac:chgData name="Ofir Gerbi" userId="144fd1d6-9023-4717-ba4b-343401a376ce" providerId="ADAL" clId="{20800758-88F3-484E-A137-6241AB100322}" dt="2021-05-16T19:04:16.526" v="2863" actId="1076"/>
          <ac:spMkLst>
            <pc:docMk/>
            <pc:sldMk cId="367849593" sldId="289"/>
            <ac:spMk id="20" creationId="{E40B18ED-4B97-4A54-8941-7250B8DB1DFE}"/>
          </ac:spMkLst>
        </pc:spChg>
        <pc:spChg chg="add mod">
          <ac:chgData name="Ofir Gerbi" userId="144fd1d6-9023-4717-ba4b-343401a376ce" providerId="ADAL" clId="{20800758-88F3-484E-A137-6241AB100322}" dt="2021-05-16T19:04:13.709" v="2862" actId="408"/>
          <ac:spMkLst>
            <pc:docMk/>
            <pc:sldMk cId="367849593" sldId="289"/>
            <ac:spMk id="21" creationId="{6DEA571B-E4A0-4308-AD45-908DA5D95600}"/>
          </ac:spMkLst>
        </pc:spChg>
        <pc:spChg chg="add mod">
          <ac:chgData name="Ofir Gerbi" userId="144fd1d6-9023-4717-ba4b-343401a376ce" providerId="ADAL" clId="{20800758-88F3-484E-A137-6241AB100322}" dt="2021-05-16T18:49:45.818" v="2515"/>
          <ac:spMkLst>
            <pc:docMk/>
            <pc:sldMk cId="367849593" sldId="289"/>
            <ac:spMk id="22" creationId="{0886AD22-A3F6-4E19-96A0-096896F1C54F}"/>
          </ac:spMkLst>
        </pc:spChg>
        <pc:spChg chg="add del mod">
          <ac:chgData name="Ofir Gerbi" userId="144fd1d6-9023-4717-ba4b-343401a376ce" providerId="ADAL" clId="{20800758-88F3-484E-A137-6241AB100322}" dt="2021-05-19T16:04:27.745" v="7406"/>
          <ac:spMkLst>
            <pc:docMk/>
            <pc:sldMk cId="367849593" sldId="289"/>
            <ac:spMk id="23" creationId="{5D0092D5-24E5-4B6F-A439-95104FFFC7D5}"/>
          </ac:spMkLst>
        </pc:spChg>
        <pc:spChg chg="add mod">
          <ac:chgData name="Ofir Gerbi" userId="144fd1d6-9023-4717-ba4b-343401a376ce" providerId="ADAL" clId="{20800758-88F3-484E-A137-6241AB100322}" dt="2021-05-19T16:05:11.431" v="7428"/>
          <ac:spMkLst>
            <pc:docMk/>
            <pc:sldMk cId="367849593" sldId="289"/>
            <ac:spMk id="24" creationId="{5FEC6FE6-1CAB-400E-A026-07A18AEA040C}"/>
          </ac:spMkLst>
        </pc:spChg>
        <pc:spChg chg="del">
          <ac:chgData name="Ofir Gerbi" userId="144fd1d6-9023-4717-ba4b-343401a376ce" providerId="ADAL" clId="{20800758-88F3-484E-A137-6241AB100322}" dt="2021-05-16T19:03:40.094" v="2855" actId="478"/>
          <ac:spMkLst>
            <pc:docMk/>
            <pc:sldMk cId="367849593" sldId="289"/>
            <ac:spMk id="24" creationId="{A1940C43-6BBB-4123-A6C0-5F982C5A19E0}"/>
          </ac:spMkLst>
        </pc:spChg>
        <pc:spChg chg="del">
          <ac:chgData name="Ofir Gerbi" userId="144fd1d6-9023-4717-ba4b-343401a376ce" providerId="ADAL" clId="{20800758-88F3-484E-A137-6241AB100322}" dt="2021-05-16T18:49:45.056" v="2514" actId="478"/>
          <ac:spMkLst>
            <pc:docMk/>
            <pc:sldMk cId="367849593" sldId="289"/>
            <ac:spMk id="25" creationId="{D2422560-F82B-4DD0-A79A-084ED44D66D1}"/>
          </ac:spMkLst>
        </pc:spChg>
        <pc:spChg chg="del">
          <ac:chgData name="Ofir Gerbi" userId="144fd1d6-9023-4717-ba4b-343401a376ce" providerId="ADAL" clId="{20800758-88F3-484E-A137-6241AB100322}" dt="2021-05-16T18:49:45.056" v="2514" actId="478"/>
          <ac:spMkLst>
            <pc:docMk/>
            <pc:sldMk cId="367849593" sldId="289"/>
            <ac:spMk id="27" creationId="{415AD22F-7443-42DF-95CC-030AAE63A677}"/>
          </ac:spMkLst>
        </pc:spChg>
        <pc:spChg chg="del">
          <ac:chgData name="Ofir Gerbi" userId="144fd1d6-9023-4717-ba4b-343401a376ce" providerId="ADAL" clId="{20800758-88F3-484E-A137-6241AB100322}" dt="2021-05-16T18:49:45.056" v="2514" actId="478"/>
          <ac:spMkLst>
            <pc:docMk/>
            <pc:sldMk cId="367849593" sldId="289"/>
            <ac:spMk id="28" creationId="{A53BC19E-2E36-42A0-8833-44E47B5CF86D}"/>
          </ac:spMkLst>
        </pc:spChg>
        <pc:spChg chg="del">
          <ac:chgData name="Ofir Gerbi" userId="144fd1d6-9023-4717-ba4b-343401a376ce" providerId="ADAL" clId="{20800758-88F3-484E-A137-6241AB100322}" dt="2021-05-16T18:49:45.056" v="2514" actId="478"/>
          <ac:spMkLst>
            <pc:docMk/>
            <pc:sldMk cId="367849593" sldId="289"/>
            <ac:spMk id="29" creationId="{44EC47F7-861D-4E48-A3CC-0C3E47BA0780}"/>
          </ac:spMkLst>
        </pc:spChg>
        <pc:spChg chg="del">
          <ac:chgData name="Ofir Gerbi" userId="144fd1d6-9023-4717-ba4b-343401a376ce" providerId="ADAL" clId="{20800758-88F3-484E-A137-6241AB100322}" dt="2021-05-16T18:49:45.056" v="2514" actId="478"/>
          <ac:spMkLst>
            <pc:docMk/>
            <pc:sldMk cId="367849593" sldId="289"/>
            <ac:spMk id="30" creationId="{5DB73700-CC6B-4DC7-9AF4-ABAA0FB8CF68}"/>
          </ac:spMkLst>
        </pc:spChg>
        <pc:spChg chg="add mod">
          <ac:chgData name="Ofir Gerbi" userId="144fd1d6-9023-4717-ba4b-343401a376ce" providerId="ADAL" clId="{20800758-88F3-484E-A137-6241AB100322}" dt="2021-05-16T18:49:45.818" v="2515"/>
          <ac:spMkLst>
            <pc:docMk/>
            <pc:sldMk cId="367849593" sldId="289"/>
            <ac:spMk id="31" creationId="{9523129B-09B9-499B-829C-D2AF40EDCDDF}"/>
          </ac:spMkLst>
        </pc:spChg>
        <pc:spChg chg="add mod">
          <ac:chgData name="Ofir Gerbi" userId="144fd1d6-9023-4717-ba4b-343401a376ce" providerId="ADAL" clId="{20800758-88F3-484E-A137-6241AB100322}" dt="2021-05-16T19:04:13.709" v="2862" actId="408"/>
          <ac:spMkLst>
            <pc:docMk/>
            <pc:sldMk cId="367849593" sldId="289"/>
            <ac:spMk id="32" creationId="{624F52CC-A5E1-4F3B-9559-8526226890EA}"/>
          </ac:spMkLst>
        </pc:spChg>
        <pc:spChg chg="add mod">
          <ac:chgData name="Ofir Gerbi" userId="144fd1d6-9023-4717-ba4b-343401a376ce" providerId="ADAL" clId="{20800758-88F3-484E-A137-6241AB100322}" dt="2021-05-16T19:05:21.795" v="2963" actId="20577"/>
          <ac:spMkLst>
            <pc:docMk/>
            <pc:sldMk cId="367849593" sldId="289"/>
            <ac:spMk id="34" creationId="{756BA95C-E4FB-433B-89FE-0D98809BF329}"/>
          </ac:spMkLst>
        </pc:spChg>
        <pc:spChg chg="add del mod">
          <ac:chgData name="Ofir Gerbi" userId="144fd1d6-9023-4717-ba4b-343401a376ce" providerId="ADAL" clId="{20800758-88F3-484E-A137-6241AB100322}" dt="2021-05-16T19:51:18.462" v="3400" actId="478"/>
          <ac:spMkLst>
            <pc:docMk/>
            <pc:sldMk cId="367849593" sldId="289"/>
            <ac:spMk id="36" creationId="{2C0E3014-B96C-49C7-B13A-20FA8F97A7C9}"/>
          </ac:spMkLst>
        </pc:spChg>
        <pc:spChg chg="add del mod">
          <ac:chgData name="Ofir Gerbi" userId="144fd1d6-9023-4717-ba4b-343401a376ce" providerId="ADAL" clId="{20800758-88F3-484E-A137-6241AB100322}" dt="2021-05-16T19:51:18.462" v="3400" actId="478"/>
          <ac:spMkLst>
            <pc:docMk/>
            <pc:sldMk cId="367849593" sldId="289"/>
            <ac:spMk id="41" creationId="{BD8C88BF-BD92-44BB-8323-8A08A052F03D}"/>
          </ac:spMkLst>
        </pc:spChg>
        <pc:spChg chg="add mod">
          <ac:chgData name="Ofir Gerbi" userId="144fd1d6-9023-4717-ba4b-343401a376ce" providerId="ADAL" clId="{20800758-88F3-484E-A137-6241AB100322}" dt="2021-05-16T19:58:05.976" v="3478" actId="1076"/>
          <ac:spMkLst>
            <pc:docMk/>
            <pc:sldMk cId="367849593" sldId="289"/>
            <ac:spMk id="43" creationId="{84AA3093-C138-4014-BC13-038662CBD7CD}"/>
          </ac:spMkLst>
        </pc:spChg>
        <pc:spChg chg="add mod">
          <ac:chgData name="Ofir Gerbi" userId="144fd1d6-9023-4717-ba4b-343401a376ce" providerId="ADAL" clId="{20800758-88F3-484E-A137-6241AB100322}" dt="2021-05-16T19:58:05.976" v="3478" actId="1076"/>
          <ac:spMkLst>
            <pc:docMk/>
            <pc:sldMk cId="367849593" sldId="289"/>
            <ac:spMk id="46" creationId="{666DC1FD-B49E-40B5-BE6F-38E036A4F8BB}"/>
          </ac:spMkLst>
        </pc:spChg>
        <pc:grpChg chg="add mod">
          <ac:chgData name="Ofir Gerbi" userId="144fd1d6-9023-4717-ba4b-343401a376ce" providerId="ADAL" clId="{20800758-88F3-484E-A137-6241AB100322}" dt="2021-05-16T22:03:35.397" v="6444" actId="164"/>
          <ac:grpSpMkLst>
            <pc:docMk/>
            <pc:sldMk cId="367849593" sldId="289"/>
            <ac:grpSpMk id="47" creationId="{A330A61B-D85F-42A2-ADDF-7343B6EBF19E}"/>
          </ac:grpSpMkLst>
        </pc:grpChg>
        <pc:grpChg chg="add mod">
          <ac:chgData name="Ofir Gerbi" userId="144fd1d6-9023-4717-ba4b-343401a376ce" providerId="ADAL" clId="{20800758-88F3-484E-A137-6241AB100322}" dt="2021-05-16T22:03:35.397" v="6444" actId="164"/>
          <ac:grpSpMkLst>
            <pc:docMk/>
            <pc:sldMk cId="367849593" sldId="289"/>
            <ac:grpSpMk id="58" creationId="{E2D6654E-686F-4F81-BD16-1BD92AD2E50E}"/>
          </ac:grpSpMkLst>
        </pc:grpChg>
        <pc:picChg chg="del">
          <ac:chgData name="Ofir Gerbi" userId="144fd1d6-9023-4717-ba4b-343401a376ce" providerId="ADAL" clId="{20800758-88F3-484E-A137-6241AB100322}" dt="2021-05-16T19:03:37.166" v="2852" actId="478"/>
          <ac:picMkLst>
            <pc:docMk/>
            <pc:sldMk cId="367849593" sldId="289"/>
            <ac:picMk id="13" creationId="{5CF3DF83-7102-4DD4-BDA5-FC95DA77D3E4}"/>
          </ac:picMkLst>
        </pc:picChg>
        <pc:picChg chg="del">
          <ac:chgData name="Ofir Gerbi" userId="144fd1d6-9023-4717-ba4b-343401a376ce" providerId="ADAL" clId="{20800758-88F3-484E-A137-6241AB100322}" dt="2021-05-16T19:03:38.623" v="2854" actId="478"/>
          <ac:picMkLst>
            <pc:docMk/>
            <pc:sldMk cId="367849593" sldId="289"/>
            <ac:picMk id="15" creationId="{D9BB82F0-863A-400C-9FF7-5DED008DD748}"/>
          </ac:picMkLst>
        </pc:picChg>
        <pc:picChg chg="del">
          <ac:chgData name="Ofir Gerbi" userId="144fd1d6-9023-4717-ba4b-343401a376ce" providerId="ADAL" clId="{20800758-88F3-484E-A137-6241AB100322}" dt="2021-05-16T19:03:37.166" v="2852" actId="478"/>
          <ac:picMkLst>
            <pc:docMk/>
            <pc:sldMk cId="367849593" sldId="289"/>
            <ac:picMk id="19" creationId="{8A3CFCCE-A26F-400E-B209-9258ECB0BCE1}"/>
          </ac:picMkLst>
        </pc:picChg>
        <pc:picChg chg="del">
          <ac:chgData name="Ofir Gerbi" userId="144fd1d6-9023-4717-ba4b-343401a376ce" providerId="ADAL" clId="{20800758-88F3-484E-A137-6241AB100322}" dt="2021-05-16T19:03:37.166" v="2852" actId="478"/>
          <ac:picMkLst>
            <pc:docMk/>
            <pc:sldMk cId="367849593" sldId="289"/>
            <ac:picMk id="23" creationId="{EF701F44-447C-4578-8540-49E0994272FF}"/>
          </ac:picMkLst>
        </pc:picChg>
        <pc:picChg chg="add del mod">
          <ac:chgData name="Ofir Gerbi" userId="144fd1d6-9023-4717-ba4b-343401a376ce" providerId="ADAL" clId="{20800758-88F3-484E-A137-6241AB100322}" dt="2021-05-16T19:51:18.462" v="3400" actId="478"/>
          <ac:picMkLst>
            <pc:docMk/>
            <pc:sldMk cId="367849593" sldId="289"/>
            <ac:picMk id="35" creationId="{1D6D8336-2F57-486E-899D-912D85C65E2E}"/>
          </ac:picMkLst>
        </pc:picChg>
        <pc:picChg chg="add del mod">
          <ac:chgData name="Ofir Gerbi" userId="144fd1d6-9023-4717-ba4b-343401a376ce" providerId="ADAL" clId="{20800758-88F3-484E-A137-6241AB100322}" dt="2021-05-16T19:51:19.751" v="3401" actId="478"/>
          <ac:picMkLst>
            <pc:docMk/>
            <pc:sldMk cId="367849593" sldId="289"/>
            <ac:picMk id="37" creationId="{FD6C3EBD-F573-4D16-A7FA-3F43A2E82E67}"/>
          </ac:picMkLst>
        </pc:picChg>
        <pc:picChg chg="add del mod">
          <ac:chgData name="Ofir Gerbi" userId="144fd1d6-9023-4717-ba4b-343401a376ce" providerId="ADAL" clId="{20800758-88F3-484E-A137-6241AB100322}" dt="2021-05-16T19:51:18.462" v="3400" actId="478"/>
          <ac:picMkLst>
            <pc:docMk/>
            <pc:sldMk cId="367849593" sldId="289"/>
            <ac:picMk id="38" creationId="{8F9AF5B4-9A57-48C1-9B26-8005075B83C1}"/>
          </ac:picMkLst>
        </pc:picChg>
        <pc:picChg chg="add mod">
          <ac:chgData name="Ofir Gerbi" userId="144fd1d6-9023-4717-ba4b-343401a376ce" providerId="ADAL" clId="{20800758-88F3-484E-A137-6241AB100322}" dt="2021-05-16T19:58:05.976" v="3478" actId="1076"/>
          <ac:picMkLst>
            <pc:docMk/>
            <pc:sldMk cId="367849593" sldId="289"/>
            <ac:picMk id="42" creationId="{52EF0F84-BD41-476C-AC44-A36DF27821B8}"/>
          </ac:picMkLst>
        </pc:picChg>
        <pc:picChg chg="add mod">
          <ac:chgData name="Ofir Gerbi" userId="144fd1d6-9023-4717-ba4b-343401a376ce" providerId="ADAL" clId="{20800758-88F3-484E-A137-6241AB100322}" dt="2021-05-16T19:58:05.976" v="3478" actId="1076"/>
          <ac:picMkLst>
            <pc:docMk/>
            <pc:sldMk cId="367849593" sldId="289"/>
            <ac:picMk id="44" creationId="{292E0D48-3333-44B2-A4A5-314B6355D803}"/>
          </ac:picMkLst>
        </pc:picChg>
        <pc:picChg chg="add mod">
          <ac:chgData name="Ofir Gerbi" userId="144fd1d6-9023-4717-ba4b-343401a376ce" providerId="ADAL" clId="{20800758-88F3-484E-A137-6241AB100322}" dt="2021-05-16T22:50:42.591" v="6507" actId="14861"/>
          <ac:picMkLst>
            <pc:docMk/>
            <pc:sldMk cId="367849593" sldId="289"/>
            <ac:picMk id="45" creationId="{2FFF5BB0-17DB-4947-86B6-DDD18F22A6D2}"/>
          </ac:picMkLst>
        </pc:picChg>
        <pc:picChg chg="add del mod">
          <ac:chgData name="Ofir Gerbi" userId="144fd1d6-9023-4717-ba4b-343401a376ce" providerId="ADAL" clId="{20800758-88F3-484E-A137-6241AB100322}" dt="2021-05-16T19:58:05.976" v="3478" actId="1076"/>
          <ac:picMkLst>
            <pc:docMk/>
            <pc:sldMk cId="367849593" sldId="289"/>
            <ac:picMk id="52" creationId="{E11C18CC-9D55-4E75-A5BF-5F4EBFF48F42}"/>
          </ac:picMkLst>
        </pc:picChg>
        <pc:cxnChg chg="del">
          <ac:chgData name="Ofir Gerbi" userId="144fd1d6-9023-4717-ba4b-343401a376ce" providerId="ADAL" clId="{20800758-88F3-484E-A137-6241AB100322}" dt="2021-05-16T19:03:37.166" v="2852" actId="478"/>
          <ac:cxnSpMkLst>
            <pc:docMk/>
            <pc:sldMk cId="367849593" sldId="289"/>
            <ac:cxnSpMk id="26" creationId="{FD14CE00-7ADA-4355-80B0-72E96A5D7C63}"/>
          </ac:cxnSpMkLst>
        </pc:cxnChg>
        <pc:cxnChg chg="del">
          <ac:chgData name="Ofir Gerbi" userId="144fd1d6-9023-4717-ba4b-343401a376ce" providerId="ADAL" clId="{20800758-88F3-484E-A137-6241AB100322}" dt="2021-05-16T19:03:38.304" v="2853" actId="478"/>
          <ac:cxnSpMkLst>
            <pc:docMk/>
            <pc:sldMk cId="367849593" sldId="289"/>
            <ac:cxnSpMk id="33" creationId="{AE3B9826-E8BD-4F3C-8480-ECC6BE52F4F1}"/>
          </ac:cxnSpMkLst>
        </pc:cxnChg>
        <pc:cxnChg chg="add del mod">
          <ac:chgData name="Ofir Gerbi" userId="144fd1d6-9023-4717-ba4b-343401a376ce" providerId="ADAL" clId="{20800758-88F3-484E-A137-6241AB100322}" dt="2021-05-16T19:05:52.334" v="2973" actId="478"/>
          <ac:cxnSpMkLst>
            <pc:docMk/>
            <pc:sldMk cId="367849593" sldId="289"/>
            <ac:cxnSpMk id="39" creationId="{22DFA36D-1347-4CF6-B46B-7C75F0C8D2CC}"/>
          </ac:cxnSpMkLst>
        </pc:cxnChg>
        <pc:cxnChg chg="add del mod">
          <ac:chgData name="Ofir Gerbi" userId="144fd1d6-9023-4717-ba4b-343401a376ce" providerId="ADAL" clId="{20800758-88F3-484E-A137-6241AB100322}" dt="2021-05-16T19:05:53.240" v="2974" actId="478"/>
          <ac:cxnSpMkLst>
            <pc:docMk/>
            <pc:sldMk cId="367849593" sldId="289"/>
            <ac:cxnSpMk id="40" creationId="{10F331F6-6D02-4C57-B355-C68B0B158201}"/>
          </ac:cxnSpMkLst>
        </pc:cxnChg>
        <pc:cxnChg chg="mod">
          <ac:chgData name="Ofir Gerbi" userId="144fd1d6-9023-4717-ba4b-343401a376ce" providerId="ADAL" clId="{20800758-88F3-484E-A137-6241AB100322}" dt="2021-05-16T22:03:35.397" v="6444" actId="164"/>
          <ac:cxnSpMkLst>
            <pc:docMk/>
            <pc:sldMk cId="367849593" sldId="289"/>
            <ac:cxnSpMk id="48" creationId="{3FBFCC3F-B789-4A38-8B33-E7EE7B56569D}"/>
          </ac:cxnSpMkLst>
        </pc:cxnChg>
        <pc:cxnChg chg="mod">
          <ac:chgData name="Ofir Gerbi" userId="144fd1d6-9023-4717-ba4b-343401a376ce" providerId="ADAL" clId="{20800758-88F3-484E-A137-6241AB100322}" dt="2021-05-16T22:03:35.397" v="6444" actId="164"/>
          <ac:cxnSpMkLst>
            <pc:docMk/>
            <pc:sldMk cId="367849593" sldId="289"/>
            <ac:cxnSpMk id="49" creationId="{A6FE3E9C-73EB-4B33-BDD2-87F056BF3E26}"/>
          </ac:cxnSpMkLst>
        </pc:cxnChg>
        <pc:cxnChg chg="mod">
          <ac:chgData name="Ofir Gerbi" userId="144fd1d6-9023-4717-ba4b-343401a376ce" providerId="ADAL" clId="{20800758-88F3-484E-A137-6241AB100322}" dt="2021-05-16T22:03:35.397" v="6444" actId="164"/>
          <ac:cxnSpMkLst>
            <pc:docMk/>
            <pc:sldMk cId="367849593" sldId="289"/>
            <ac:cxnSpMk id="50" creationId="{E618738B-E935-41B6-86FB-E0DDCC88849A}"/>
          </ac:cxnSpMkLst>
        </pc:cxnChg>
        <pc:cxnChg chg="mod">
          <ac:chgData name="Ofir Gerbi" userId="144fd1d6-9023-4717-ba4b-343401a376ce" providerId="ADAL" clId="{20800758-88F3-484E-A137-6241AB100322}" dt="2021-05-16T22:03:35.397" v="6444" actId="164"/>
          <ac:cxnSpMkLst>
            <pc:docMk/>
            <pc:sldMk cId="367849593" sldId="289"/>
            <ac:cxnSpMk id="51" creationId="{1BF0AA73-D89F-41A4-80E1-3C4402758555}"/>
          </ac:cxnSpMkLst>
        </pc:cxnChg>
        <pc:cxnChg chg="add mod">
          <ac:chgData name="Ofir Gerbi" userId="144fd1d6-9023-4717-ba4b-343401a376ce" providerId="ADAL" clId="{20800758-88F3-484E-A137-6241AB100322}" dt="2021-05-16T22:03:35.397" v="6444" actId="164"/>
          <ac:cxnSpMkLst>
            <pc:docMk/>
            <pc:sldMk cId="367849593" sldId="289"/>
            <ac:cxnSpMk id="53" creationId="{1E2E980A-DE4D-46B2-A3A0-7B3339FEB121}"/>
          </ac:cxnSpMkLst>
        </pc:cxnChg>
      </pc:sldChg>
      <pc:sldChg chg="addSp modSp add del mod">
        <pc:chgData name="Ofir Gerbi" userId="144fd1d6-9023-4717-ba4b-343401a376ce" providerId="ADAL" clId="{20800758-88F3-484E-A137-6241AB100322}" dt="2021-05-16T19:51:59.384" v="3411" actId="2696"/>
        <pc:sldMkLst>
          <pc:docMk/>
          <pc:sldMk cId="1616797734" sldId="290"/>
        </pc:sldMkLst>
        <pc:spChg chg="mod">
          <ac:chgData name="Ofir Gerbi" userId="144fd1d6-9023-4717-ba4b-343401a376ce" providerId="ADAL" clId="{20800758-88F3-484E-A137-6241AB100322}" dt="2021-05-16T19:16:54.302" v="3042" actId="1076"/>
          <ac:spMkLst>
            <pc:docMk/>
            <pc:sldMk cId="1616797734" sldId="290"/>
            <ac:spMk id="41" creationId="{BD8C88BF-BD92-44BB-8323-8A08A052F03D}"/>
          </ac:spMkLst>
        </pc:spChg>
        <pc:picChg chg="add mod">
          <ac:chgData name="Ofir Gerbi" userId="144fd1d6-9023-4717-ba4b-343401a376ce" providerId="ADAL" clId="{20800758-88F3-484E-A137-6241AB100322}" dt="2021-05-16T19:16:54.302" v="3042" actId="1076"/>
          <ac:picMkLst>
            <pc:docMk/>
            <pc:sldMk cId="1616797734" sldId="290"/>
            <ac:picMk id="15" creationId="{E614DB0F-C190-4E74-954C-DCD246A27290}"/>
          </ac:picMkLst>
        </pc:picChg>
      </pc:sldChg>
      <pc:sldChg chg="addSp delSp modSp add mod delAnim">
        <pc:chgData name="Ofir Gerbi" userId="144fd1d6-9023-4717-ba4b-343401a376ce" providerId="ADAL" clId="{20800758-88F3-484E-A137-6241AB100322}" dt="2021-05-19T16:05:14.021" v="7430"/>
        <pc:sldMkLst>
          <pc:docMk/>
          <pc:sldMk cId="4060653541" sldId="291"/>
        </pc:sldMkLst>
        <pc:spChg chg="del">
          <ac:chgData name="Ofir Gerbi" userId="144fd1d6-9023-4717-ba4b-343401a376ce" providerId="ADAL" clId="{20800758-88F3-484E-A137-6241AB100322}" dt="2021-05-16T19:19:04.102" v="3137" actId="478"/>
          <ac:spMkLst>
            <pc:docMk/>
            <pc:sldMk cId="4060653541" sldId="291"/>
            <ac:spMk id="3" creationId="{1645CB14-120E-4B98-9938-312BDBC4699F}"/>
          </ac:spMkLst>
        </pc:spChg>
        <pc:spChg chg="add del mod">
          <ac:chgData name="Ofir Gerbi" userId="144fd1d6-9023-4717-ba4b-343401a376ce" providerId="ADAL" clId="{20800758-88F3-484E-A137-6241AB100322}" dt="2021-05-19T16:04:25.360" v="7404"/>
          <ac:spMkLst>
            <pc:docMk/>
            <pc:sldMk cId="4060653541" sldId="291"/>
            <ac:spMk id="10" creationId="{5536592E-B5FB-412A-9FF3-C37F708B25E0}"/>
          </ac:spMkLst>
        </pc:spChg>
        <pc:spChg chg="add mod">
          <ac:chgData name="Ofir Gerbi" userId="144fd1d6-9023-4717-ba4b-343401a376ce" providerId="ADAL" clId="{20800758-88F3-484E-A137-6241AB100322}" dt="2021-05-19T16:05:14.021" v="7430"/>
          <ac:spMkLst>
            <pc:docMk/>
            <pc:sldMk cId="4060653541" sldId="291"/>
            <ac:spMk id="11" creationId="{8C9BB3C0-0853-435D-9CD8-48363D6BEE69}"/>
          </ac:spMkLst>
        </pc:spChg>
        <pc:spChg chg="mod">
          <ac:chgData name="Ofir Gerbi" userId="144fd1d6-9023-4717-ba4b-343401a376ce" providerId="ADAL" clId="{20800758-88F3-484E-A137-6241AB100322}" dt="2021-05-16T19:17:32.662" v="3051" actId="14100"/>
          <ac:spMkLst>
            <pc:docMk/>
            <pc:sldMk cId="4060653541" sldId="291"/>
            <ac:spMk id="20" creationId="{E40B18ED-4B97-4A54-8941-7250B8DB1DFE}"/>
          </ac:spMkLst>
        </pc:spChg>
        <pc:spChg chg="mod">
          <ac:chgData name="Ofir Gerbi" userId="144fd1d6-9023-4717-ba4b-343401a376ce" providerId="ADAL" clId="{20800758-88F3-484E-A137-6241AB100322}" dt="2021-05-16T19:17:25.852" v="3049" actId="408"/>
          <ac:spMkLst>
            <pc:docMk/>
            <pc:sldMk cId="4060653541" sldId="291"/>
            <ac:spMk id="21" creationId="{6DEA571B-E4A0-4308-AD45-908DA5D95600}"/>
          </ac:spMkLst>
        </pc:spChg>
        <pc:spChg chg="mod">
          <ac:chgData name="Ofir Gerbi" userId="144fd1d6-9023-4717-ba4b-343401a376ce" providerId="ADAL" clId="{20800758-88F3-484E-A137-6241AB100322}" dt="2021-05-16T19:17:13.942" v="3046" actId="14100"/>
          <ac:spMkLst>
            <pc:docMk/>
            <pc:sldMk cId="4060653541" sldId="291"/>
            <ac:spMk id="22" creationId="{0886AD22-A3F6-4E19-96A0-096896F1C54F}"/>
          </ac:spMkLst>
        </pc:spChg>
        <pc:spChg chg="mod">
          <ac:chgData name="Ofir Gerbi" userId="144fd1d6-9023-4717-ba4b-343401a376ce" providerId="ADAL" clId="{20800758-88F3-484E-A137-6241AB100322}" dt="2021-05-16T19:17:25.852" v="3049" actId="408"/>
          <ac:spMkLst>
            <pc:docMk/>
            <pc:sldMk cId="4060653541" sldId="291"/>
            <ac:spMk id="32" creationId="{624F52CC-A5E1-4F3B-9559-8526226890EA}"/>
          </ac:spMkLst>
        </pc:spChg>
        <pc:spChg chg="mod">
          <ac:chgData name="Ofir Gerbi" userId="144fd1d6-9023-4717-ba4b-343401a376ce" providerId="ADAL" clId="{20800758-88F3-484E-A137-6241AB100322}" dt="2021-05-16T19:18:31.982" v="3136" actId="782"/>
          <ac:spMkLst>
            <pc:docMk/>
            <pc:sldMk cId="4060653541" sldId="291"/>
            <ac:spMk id="34" creationId="{756BA95C-E4FB-433B-89FE-0D98809BF329}"/>
          </ac:spMkLst>
        </pc:spChg>
        <pc:spChg chg="del">
          <ac:chgData name="Ofir Gerbi" userId="144fd1d6-9023-4717-ba4b-343401a376ce" providerId="ADAL" clId="{20800758-88F3-484E-A137-6241AB100322}" dt="2021-05-16T19:19:04.102" v="3137" actId="478"/>
          <ac:spMkLst>
            <pc:docMk/>
            <pc:sldMk cId="4060653541" sldId="291"/>
            <ac:spMk id="36" creationId="{2C0E3014-B96C-49C7-B13A-20FA8F97A7C9}"/>
          </ac:spMkLst>
        </pc:spChg>
        <pc:spChg chg="del">
          <ac:chgData name="Ofir Gerbi" userId="144fd1d6-9023-4717-ba4b-343401a376ce" providerId="ADAL" clId="{20800758-88F3-484E-A137-6241AB100322}" dt="2021-05-16T19:19:04.102" v="3137" actId="478"/>
          <ac:spMkLst>
            <pc:docMk/>
            <pc:sldMk cId="4060653541" sldId="291"/>
            <ac:spMk id="41" creationId="{BD8C88BF-BD92-44BB-8323-8A08A052F03D}"/>
          </ac:spMkLst>
        </pc:spChg>
        <pc:picChg chg="add mod">
          <ac:chgData name="Ofir Gerbi" userId="144fd1d6-9023-4717-ba4b-343401a376ce" providerId="ADAL" clId="{20800758-88F3-484E-A137-6241AB100322}" dt="2021-05-16T20:05:32.496" v="3519" actId="1076"/>
          <ac:picMkLst>
            <pc:docMk/>
            <pc:sldMk cId="4060653541" sldId="291"/>
            <ac:picMk id="4" creationId="{A848ACFD-4D25-4C97-B4DB-907B293AA13B}"/>
          </ac:picMkLst>
        </pc:picChg>
        <pc:picChg chg="del">
          <ac:chgData name="Ofir Gerbi" userId="144fd1d6-9023-4717-ba4b-343401a376ce" providerId="ADAL" clId="{20800758-88F3-484E-A137-6241AB100322}" dt="2021-05-16T19:19:04.102" v="3137" actId="478"/>
          <ac:picMkLst>
            <pc:docMk/>
            <pc:sldMk cId="4060653541" sldId="291"/>
            <ac:picMk id="15" creationId="{E614DB0F-C190-4E74-954C-DCD246A27290}"/>
          </ac:picMkLst>
        </pc:picChg>
        <pc:picChg chg="del">
          <ac:chgData name="Ofir Gerbi" userId="144fd1d6-9023-4717-ba4b-343401a376ce" providerId="ADAL" clId="{20800758-88F3-484E-A137-6241AB100322}" dt="2021-05-16T19:19:04.102" v="3137" actId="478"/>
          <ac:picMkLst>
            <pc:docMk/>
            <pc:sldMk cId="4060653541" sldId="291"/>
            <ac:picMk id="35" creationId="{1D6D8336-2F57-486E-899D-912D85C65E2E}"/>
          </ac:picMkLst>
        </pc:picChg>
        <pc:picChg chg="del">
          <ac:chgData name="Ofir Gerbi" userId="144fd1d6-9023-4717-ba4b-343401a376ce" providerId="ADAL" clId="{20800758-88F3-484E-A137-6241AB100322}" dt="2021-05-16T19:19:04.712" v="3138" actId="478"/>
          <ac:picMkLst>
            <pc:docMk/>
            <pc:sldMk cId="4060653541" sldId="291"/>
            <ac:picMk id="37" creationId="{FD6C3EBD-F573-4D16-A7FA-3F43A2E82E67}"/>
          </ac:picMkLst>
        </pc:picChg>
        <pc:picChg chg="del">
          <ac:chgData name="Ofir Gerbi" userId="144fd1d6-9023-4717-ba4b-343401a376ce" providerId="ADAL" clId="{20800758-88F3-484E-A137-6241AB100322}" dt="2021-05-16T19:19:04.102" v="3137" actId="478"/>
          <ac:picMkLst>
            <pc:docMk/>
            <pc:sldMk cId="4060653541" sldId="291"/>
            <ac:picMk id="38" creationId="{8F9AF5B4-9A57-48C1-9B26-8005075B83C1}"/>
          </ac:picMkLst>
        </pc:picChg>
      </pc:sldChg>
      <pc:sldChg chg="addSp delSp modSp add mod modAnim">
        <pc:chgData name="Ofir Gerbi" userId="144fd1d6-9023-4717-ba4b-343401a376ce" providerId="ADAL" clId="{20800758-88F3-484E-A137-6241AB100322}" dt="2021-05-29T13:18:51.175" v="7463"/>
        <pc:sldMkLst>
          <pc:docMk/>
          <pc:sldMk cId="1355541320" sldId="292"/>
        </pc:sldMkLst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3" creationId="{B6332A63-5CBB-4F6B-803D-1B11320F12DC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17" creationId="{7BEE3AE9-62FF-4DB9-A78A-C2FD03B7C374}"/>
          </ac:spMkLst>
        </pc:spChg>
        <pc:spChg chg="del">
          <ac:chgData name="Ofir Gerbi" userId="144fd1d6-9023-4717-ba4b-343401a376ce" providerId="ADAL" clId="{20800758-88F3-484E-A137-6241AB100322}" dt="2021-05-16T19:42:15.383" v="3329" actId="478"/>
          <ac:spMkLst>
            <pc:docMk/>
            <pc:sldMk cId="1355541320" sldId="292"/>
            <ac:spMk id="20" creationId="{2660EE37-C7EF-42BD-B7A7-A2E19DA171AB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22" creationId="{C5A072BA-DA84-4F0F-85A7-826DED923A9C}"/>
          </ac:spMkLst>
        </pc:spChg>
        <pc:spChg chg="add del mod">
          <ac:chgData name="Ofir Gerbi" userId="144fd1d6-9023-4717-ba4b-343401a376ce" providerId="ADAL" clId="{20800758-88F3-484E-A137-6241AB100322}" dt="2021-05-19T16:04:29.903" v="7408"/>
          <ac:spMkLst>
            <pc:docMk/>
            <pc:sldMk cId="1355541320" sldId="292"/>
            <ac:spMk id="23" creationId="{28DFF484-45E1-441B-8DDE-CC91A6BDE9FA}"/>
          </ac:spMkLst>
        </pc:spChg>
        <pc:spChg chg="add mod">
          <ac:chgData name="Ofir Gerbi" userId="144fd1d6-9023-4717-ba4b-343401a376ce" providerId="ADAL" clId="{20800758-88F3-484E-A137-6241AB100322}" dt="2021-05-19T16:05:01.210" v="7426"/>
          <ac:spMkLst>
            <pc:docMk/>
            <pc:sldMk cId="1355541320" sldId="292"/>
            <ac:spMk id="24" creationId="{5AB0C203-8A6B-42A1-AF35-2AE871BFB7A6}"/>
          </ac:spMkLst>
        </pc:spChg>
        <pc:spChg chg="mod">
          <ac:chgData name="Ofir Gerbi" userId="144fd1d6-9023-4717-ba4b-343401a376ce" providerId="ADAL" clId="{20800758-88F3-484E-A137-6241AB100322}" dt="2021-05-16T20:00:17.506" v="3490" actId="1076"/>
          <ac:spMkLst>
            <pc:docMk/>
            <pc:sldMk cId="1355541320" sldId="292"/>
            <ac:spMk id="25" creationId="{D2422560-F82B-4DD0-A79A-084ED44D66D1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34" creationId="{88FA846A-5A15-48BE-99C0-FC67D7D12CF7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36" creationId="{4604799D-125F-47CD-827C-8DC60A0BCC22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40" creationId="{4E411044-1115-4872-B6CB-C6E0CE9B78F0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41" creationId="{75EED007-7752-4934-A45E-20AACCD1A1A1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42" creationId="{58919743-77FF-456A-8035-0EF5549DA248}"/>
          </ac:spMkLst>
        </pc:spChg>
        <pc:spChg chg="mod">
          <ac:chgData name="Ofir Gerbi" userId="144fd1d6-9023-4717-ba4b-343401a376ce" providerId="ADAL" clId="{20800758-88F3-484E-A137-6241AB100322}" dt="2021-05-16T19:42:22.623" v="3330" actId="1076"/>
          <ac:spMkLst>
            <pc:docMk/>
            <pc:sldMk cId="1355541320" sldId="292"/>
            <ac:spMk id="43" creationId="{81759399-CDD4-4617-97C9-FAE07457C45E}"/>
          </ac:spMkLst>
        </pc:spChg>
        <pc:picChg chg="mod">
          <ac:chgData name="Ofir Gerbi" userId="144fd1d6-9023-4717-ba4b-343401a376ce" providerId="ADAL" clId="{20800758-88F3-484E-A137-6241AB100322}" dt="2021-05-16T19:42:22.623" v="3330" actId="1076"/>
          <ac:picMkLst>
            <pc:docMk/>
            <pc:sldMk cId="1355541320" sldId="292"/>
            <ac:picMk id="21" creationId="{C543E1D4-B65B-46F9-AE72-04740008E2BB}"/>
          </ac:picMkLst>
        </pc:picChg>
        <pc:picChg chg="mod">
          <ac:chgData name="Ofir Gerbi" userId="144fd1d6-9023-4717-ba4b-343401a376ce" providerId="ADAL" clId="{20800758-88F3-484E-A137-6241AB100322}" dt="2021-05-16T19:42:22.623" v="3330" actId="1076"/>
          <ac:picMkLst>
            <pc:docMk/>
            <pc:sldMk cId="1355541320" sldId="292"/>
            <ac:picMk id="31" creationId="{BE04609A-3322-46A6-BB8A-5E83C4217CCF}"/>
          </ac:picMkLst>
        </pc:picChg>
        <pc:picChg chg="mod">
          <ac:chgData name="Ofir Gerbi" userId="144fd1d6-9023-4717-ba4b-343401a376ce" providerId="ADAL" clId="{20800758-88F3-484E-A137-6241AB100322}" dt="2021-05-16T19:42:22.623" v="3330" actId="1076"/>
          <ac:picMkLst>
            <pc:docMk/>
            <pc:sldMk cId="1355541320" sldId="292"/>
            <ac:picMk id="45" creationId="{4F02A492-3314-4F60-96C2-7DE2C6A4A74A}"/>
          </ac:picMkLst>
        </pc:picChg>
        <pc:cxnChg chg="mod">
          <ac:chgData name="Ofir Gerbi" userId="144fd1d6-9023-4717-ba4b-343401a376ce" providerId="ADAL" clId="{20800758-88F3-484E-A137-6241AB100322}" dt="2021-05-16T19:42:22.623" v="3330" actId="1076"/>
          <ac:cxnSpMkLst>
            <pc:docMk/>
            <pc:sldMk cId="1355541320" sldId="292"/>
            <ac:cxnSpMk id="46" creationId="{9E494D6B-2358-41DB-B45D-72058131A169}"/>
          </ac:cxnSpMkLst>
        </pc:cxnChg>
      </pc:sldChg>
      <pc:sldChg chg="addSp delSp modSp add mod delAnim modAnim">
        <pc:chgData name="Ofir Gerbi" userId="144fd1d6-9023-4717-ba4b-343401a376ce" providerId="ADAL" clId="{20800758-88F3-484E-A137-6241AB100322}" dt="2021-05-19T16:05:00.654" v="7425"/>
        <pc:sldMkLst>
          <pc:docMk/>
          <pc:sldMk cId="3483424022" sldId="293"/>
        </pc:sldMkLst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3" creationId="{B6332A63-5CBB-4F6B-803D-1B11320F12DC}"/>
          </ac:spMkLst>
        </pc:spChg>
        <pc:spChg chg="add del mod">
          <ac:chgData name="Ofir Gerbi" userId="144fd1d6-9023-4717-ba4b-343401a376ce" providerId="ADAL" clId="{20800758-88F3-484E-A137-6241AB100322}" dt="2021-05-19T16:04:31.198" v="7409"/>
          <ac:spMkLst>
            <pc:docMk/>
            <pc:sldMk cId="3483424022" sldId="293"/>
            <ac:spMk id="9" creationId="{5556327B-2A1E-4A92-9AE8-0CFC0706F72F}"/>
          </ac:spMkLst>
        </pc:spChg>
        <pc:spChg chg="add mod">
          <ac:chgData name="Ofir Gerbi" userId="144fd1d6-9023-4717-ba4b-343401a376ce" providerId="ADAL" clId="{20800758-88F3-484E-A137-6241AB100322}" dt="2021-05-19T16:05:00.654" v="7425"/>
          <ac:spMkLst>
            <pc:docMk/>
            <pc:sldMk cId="3483424022" sldId="293"/>
            <ac:spMk id="10" creationId="{9AFBE8E4-5927-41A6-B1CD-1D69274B7C64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17" creationId="{7BEE3AE9-62FF-4DB9-A78A-C2FD03B7C374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22" creationId="{C5A072BA-DA84-4F0F-85A7-826DED923A9C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23" creationId="{ACC43491-FCD7-47FF-B957-B1A021DF6134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24" creationId="{2ADAE39E-AD34-406B-AB20-AEC49B7E05DC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26" creationId="{0465189E-9C6A-45B7-81E8-78084A82A370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33" creationId="{E6231D52-4122-4FC0-8413-B50AF1A37D15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34" creationId="{88FA846A-5A15-48BE-99C0-FC67D7D12CF7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36" creationId="{4604799D-125F-47CD-827C-8DC60A0BCC22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37" creationId="{F3476C55-3061-4DFA-8B2D-F3315BC9DD73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38" creationId="{41A54257-ED16-4EDF-BFEF-3F570D2FFD5E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39" creationId="{3C9BE0BA-1B72-4324-89CB-45C24A035BED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40" creationId="{4E411044-1115-4872-B6CB-C6E0CE9B78F0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41" creationId="{75EED007-7752-4934-A45E-20AACCD1A1A1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42" creationId="{58919743-77FF-456A-8035-0EF5549DA248}"/>
          </ac:spMkLst>
        </pc:spChg>
        <pc:spChg chg="del">
          <ac:chgData name="Ofir Gerbi" userId="144fd1d6-9023-4717-ba4b-343401a376ce" providerId="ADAL" clId="{20800758-88F3-484E-A137-6241AB100322}" dt="2021-05-16T19:45:27.648" v="3342" actId="478"/>
          <ac:spMkLst>
            <pc:docMk/>
            <pc:sldMk cId="3483424022" sldId="293"/>
            <ac:spMk id="43" creationId="{81759399-CDD4-4617-97C9-FAE07457C45E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48" creationId="{C05BA5EE-3B11-49EE-982C-E1182F7F57DE}"/>
          </ac:spMkLst>
        </pc:spChg>
        <pc:spChg chg="add del mod">
          <ac:chgData name="Ofir Gerbi" userId="144fd1d6-9023-4717-ba4b-343401a376ce" providerId="ADAL" clId="{20800758-88F3-484E-A137-6241AB100322}" dt="2021-05-16T20:01:40.306" v="3494"/>
          <ac:spMkLst>
            <pc:docMk/>
            <pc:sldMk cId="3483424022" sldId="293"/>
            <ac:spMk id="49" creationId="{59B49C15-1B1D-4465-8A91-0E8EAB02BCB3}"/>
          </ac:spMkLst>
        </pc:spChg>
        <pc:picChg chg="del">
          <ac:chgData name="Ofir Gerbi" userId="144fd1d6-9023-4717-ba4b-343401a376ce" providerId="ADAL" clId="{20800758-88F3-484E-A137-6241AB100322}" dt="2021-05-16T19:45:27.648" v="3342" actId="478"/>
          <ac:picMkLst>
            <pc:docMk/>
            <pc:sldMk cId="3483424022" sldId="293"/>
            <ac:picMk id="21" creationId="{C543E1D4-B65B-46F9-AE72-04740008E2BB}"/>
          </ac:picMkLst>
        </pc:picChg>
        <pc:picChg chg="del">
          <ac:chgData name="Ofir Gerbi" userId="144fd1d6-9023-4717-ba4b-343401a376ce" providerId="ADAL" clId="{20800758-88F3-484E-A137-6241AB100322}" dt="2021-05-16T19:45:27.648" v="3342" actId="478"/>
          <ac:picMkLst>
            <pc:docMk/>
            <pc:sldMk cId="3483424022" sldId="293"/>
            <ac:picMk id="31" creationId="{BE04609A-3322-46A6-BB8A-5E83C4217CCF}"/>
          </ac:picMkLst>
        </pc:picChg>
        <pc:picChg chg="add del mod">
          <ac:chgData name="Ofir Gerbi" userId="144fd1d6-9023-4717-ba4b-343401a376ce" providerId="ADAL" clId="{20800758-88F3-484E-A137-6241AB100322}" dt="2021-05-16T20:01:40.306" v="3494"/>
          <ac:picMkLst>
            <pc:docMk/>
            <pc:sldMk cId="3483424022" sldId="293"/>
            <ac:picMk id="32" creationId="{2FCB3503-D11D-4DF3-AC84-2A700EA37A7D}"/>
          </ac:picMkLst>
        </pc:picChg>
        <pc:picChg chg="add del mod">
          <ac:chgData name="Ofir Gerbi" userId="144fd1d6-9023-4717-ba4b-343401a376ce" providerId="ADAL" clId="{20800758-88F3-484E-A137-6241AB100322}" dt="2021-05-16T20:01:40.306" v="3494"/>
          <ac:picMkLst>
            <pc:docMk/>
            <pc:sldMk cId="3483424022" sldId="293"/>
            <ac:picMk id="35" creationId="{F8F21F86-92E7-40FC-89C1-448CBCE300DE}"/>
          </ac:picMkLst>
        </pc:picChg>
        <pc:picChg chg="add del mod">
          <ac:chgData name="Ofir Gerbi" userId="144fd1d6-9023-4717-ba4b-343401a376ce" providerId="ADAL" clId="{20800758-88F3-484E-A137-6241AB100322}" dt="2021-05-16T20:01:40.306" v="3494"/>
          <ac:picMkLst>
            <pc:docMk/>
            <pc:sldMk cId="3483424022" sldId="293"/>
            <ac:picMk id="44" creationId="{770D2D56-B18B-4C7F-B17D-9146469A7253}"/>
          </ac:picMkLst>
        </pc:picChg>
        <pc:picChg chg="del">
          <ac:chgData name="Ofir Gerbi" userId="144fd1d6-9023-4717-ba4b-343401a376ce" providerId="ADAL" clId="{20800758-88F3-484E-A137-6241AB100322}" dt="2021-05-16T19:45:27.648" v="3342" actId="478"/>
          <ac:picMkLst>
            <pc:docMk/>
            <pc:sldMk cId="3483424022" sldId="293"/>
            <ac:picMk id="45" creationId="{4F02A492-3314-4F60-96C2-7DE2C6A4A74A}"/>
          </ac:picMkLst>
        </pc:picChg>
        <pc:cxnChg chg="del">
          <ac:chgData name="Ofir Gerbi" userId="144fd1d6-9023-4717-ba4b-343401a376ce" providerId="ADAL" clId="{20800758-88F3-484E-A137-6241AB100322}" dt="2021-05-16T19:45:27.648" v="3342" actId="478"/>
          <ac:cxnSpMkLst>
            <pc:docMk/>
            <pc:sldMk cId="3483424022" sldId="293"/>
            <ac:cxnSpMk id="46" creationId="{9E494D6B-2358-41DB-B45D-72058131A169}"/>
          </ac:cxnSpMkLst>
        </pc:cxnChg>
        <pc:cxnChg chg="add del mod">
          <ac:chgData name="Ofir Gerbi" userId="144fd1d6-9023-4717-ba4b-343401a376ce" providerId="ADAL" clId="{20800758-88F3-484E-A137-6241AB100322}" dt="2021-05-16T20:01:40.306" v="3494"/>
          <ac:cxnSpMkLst>
            <pc:docMk/>
            <pc:sldMk cId="3483424022" sldId="293"/>
            <ac:cxnSpMk id="47" creationId="{9793BE7C-4AD4-4521-BB78-0C9F91806FDE}"/>
          </ac:cxnSpMkLst>
        </pc:cxnChg>
      </pc:sldChg>
      <pc:sldChg chg="addSp delSp modSp add del mod delAnim modAnim">
        <pc:chgData name="Ofir Gerbi" userId="144fd1d6-9023-4717-ba4b-343401a376ce" providerId="ADAL" clId="{20800758-88F3-484E-A137-6241AB100322}" dt="2021-05-16T19:51:41.146" v="3410" actId="2696"/>
        <pc:sldMkLst>
          <pc:docMk/>
          <pc:sldMk cId="937492052" sldId="294"/>
        </pc:sldMkLst>
        <pc:spChg chg="del mod">
          <ac:chgData name="Ofir Gerbi" userId="144fd1d6-9023-4717-ba4b-343401a376ce" providerId="ADAL" clId="{20800758-88F3-484E-A137-6241AB100322}" dt="2021-05-16T19:48:47.236" v="3364" actId="478"/>
          <ac:spMkLst>
            <pc:docMk/>
            <pc:sldMk cId="937492052" sldId="294"/>
            <ac:spMk id="3" creationId="{1645CB14-120E-4B98-9938-312BDBC4699F}"/>
          </ac:spMkLst>
        </pc:spChg>
        <pc:spChg chg="del">
          <ac:chgData name="Ofir Gerbi" userId="144fd1d6-9023-4717-ba4b-343401a376ce" providerId="ADAL" clId="{20800758-88F3-484E-A137-6241AB100322}" dt="2021-05-16T19:48:31.866" v="3360" actId="478"/>
          <ac:spMkLst>
            <pc:docMk/>
            <pc:sldMk cId="937492052" sldId="294"/>
            <ac:spMk id="34" creationId="{756BA95C-E4FB-433B-89FE-0D98809BF329}"/>
          </ac:spMkLst>
        </pc:spChg>
        <pc:spChg chg="mod">
          <ac:chgData name="Ofir Gerbi" userId="144fd1d6-9023-4717-ba4b-343401a376ce" providerId="ADAL" clId="{20800758-88F3-484E-A137-6241AB100322}" dt="2021-05-16T19:48:44.576" v="3363" actId="1076"/>
          <ac:spMkLst>
            <pc:docMk/>
            <pc:sldMk cId="937492052" sldId="294"/>
            <ac:spMk id="36" creationId="{2C0E3014-B96C-49C7-B13A-20FA8F97A7C9}"/>
          </ac:spMkLst>
        </pc:spChg>
        <pc:spChg chg="mod">
          <ac:chgData name="Ofir Gerbi" userId="144fd1d6-9023-4717-ba4b-343401a376ce" providerId="ADAL" clId="{20800758-88F3-484E-A137-6241AB100322}" dt="2021-05-16T19:48:44.576" v="3363" actId="1076"/>
          <ac:spMkLst>
            <pc:docMk/>
            <pc:sldMk cId="937492052" sldId="294"/>
            <ac:spMk id="41" creationId="{BD8C88BF-BD92-44BB-8323-8A08A052F03D}"/>
          </ac:spMkLst>
        </pc:spChg>
        <pc:grpChg chg="add mod">
          <ac:chgData name="Ofir Gerbi" userId="144fd1d6-9023-4717-ba4b-343401a376ce" providerId="ADAL" clId="{20800758-88F3-484E-A137-6241AB100322}" dt="2021-05-16T19:49:57.231" v="3393" actId="164"/>
          <ac:grpSpMkLst>
            <pc:docMk/>
            <pc:sldMk cId="937492052" sldId="294"/>
            <ac:grpSpMk id="13" creationId="{94E057E0-47C9-4CA0-A834-BD410995DD44}"/>
          </ac:grpSpMkLst>
        </pc:grpChg>
        <pc:picChg chg="mod">
          <ac:chgData name="Ofir Gerbi" userId="144fd1d6-9023-4717-ba4b-343401a376ce" providerId="ADAL" clId="{20800758-88F3-484E-A137-6241AB100322}" dt="2021-05-16T19:48:44.576" v="3363" actId="1076"/>
          <ac:picMkLst>
            <pc:docMk/>
            <pc:sldMk cId="937492052" sldId="294"/>
            <ac:picMk id="35" creationId="{1D6D8336-2F57-486E-899D-912D85C65E2E}"/>
          </ac:picMkLst>
        </pc:picChg>
        <pc:picChg chg="mod">
          <ac:chgData name="Ofir Gerbi" userId="144fd1d6-9023-4717-ba4b-343401a376ce" providerId="ADAL" clId="{20800758-88F3-484E-A137-6241AB100322}" dt="2021-05-16T19:48:44.576" v="3363" actId="1076"/>
          <ac:picMkLst>
            <pc:docMk/>
            <pc:sldMk cId="937492052" sldId="294"/>
            <ac:picMk id="37" creationId="{FD6C3EBD-F573-4D16-A7FA-3F43A2E82E67}"/>
          </ac:picMkLst>
        </pc:picChg>
        <pc:picChg chg="mod">
          <ac:chgData name="Ofir Gerbi" userId="144fd1d6-9023-4717-ba4b-343401a376ce" providerId="ADAL" clId="{20800758-88F3-484E-A137-6241AB100322}" dt="2021-05-16T19:48:44.576" v="3363" actId="1076"/>
          <ac:picMkLst>
            <pc:docMk/>
            <pc:sldMk cId="937492052" sldId="294"/>
            <ac:picMk id="38" creationId="{8F9AF5B4-9A57-48C1-9B26-8005075B83C1}"/>
          </ac:picMkLst>
        </pc:picChg>
        <pc:cxnChg chg="add mod">
          <ac:chgData name="Ofir Gerbi" userId="144fd1d6-9023-4717-ba4b-343401a376ce" providerId="ADAL" clId="{20800758-88F3-484E-A137-6241AB100322}" dt="2021-05-16T19:49:57.231" v="3393" actId="164"/>
          <ac:cxnSpMkLst>
            <pc:docMk/>
            <pc:sldMk cId="937492052" sldId="294"/>
            <ac:cxnSpMk id="4" creationId="{E3B3DF23-4C97-4ECB-966B-653AFD67E31C}"/>
          </ac:cxnSpMkLst>
        </pc:cxnChg>
        <pc:cxnChg chg="add mod">
          <ac:chgData name="Ofir Gerbi" userId="144fd1d6-9023-4717-ba4b-343401a376ce" providerId="ADAL" clId="{20800758-88F3-484E-A137-6241AB100322}" dt="2021-05-16T19:49:57.231" v="3393" actId="164"/>
          <ac:cxnSpMkLst>
            <pc:docMk/>
            <pc:sldMk cId="937492052" sldId="294"/>
            <ac:cxnSpMk id="19" creationId="{3E57F6E8-3D89-431E-8080-199FE14F51B9}"/>
          </ac:cxnSpMkLst>
        </pc:cxnChg>
        <pc:cxnChg chg="add mod">
          <ac:chgData name="Ofir Gerbi" userId="144fd1d6-9023-4717-ba4b-343401a376ce" providerId="ADAL" clId="{20800758-88F3-484E-A137-6241AB100322}" dt="2021-05-16T19:49:57.231" v="3393" actId="164"/>
          <ac:cxnSpMkLst>
            <pc:docMk/>
            <pc:sldMk cId="937492052" sldId="294"/>
            <ac:cxnSpMk id="23" creationId="{D304A8D1-E60D-4247-8DD2-0473FCD6FD5C}"/>
          </ac:cxnSpMkLst>
        </pc:cxnChg>
        <pc:cxnChg chg="add mod">
          <ac:chgData name="Ofir Gerbi" userId="144fd1d6-9023-4717-ba4b-343401a376ce" providerId="ADAL" clId="{20800758-88F3-484E-A137-6241AB100322}" dt="2021-05-16T19:49:57.231" v="3393" actId="164"/>
          <ac:cxnSpMkLst>
            <pc:docMk/>
            <pc:sldMk cId="937492052" sldId="294"/>
            <ac:cxnSpMk id="25" creationId="{337D68E5-741F-4FC5-8CC9-7C776AB4C9C5}"/>
          </ac:cxnSpMkLst>
        </pc:cxnChg>
      </pc:sldChg>
      <pc:sldChg chg="addSp delSp modSp add mod modAnim">
        <pc:chgData name="Ofir Gerbi" userId="144fd1d6-9023-4717-ba4b-343401a376ce" providerId="ADAL" clId="{20800758-88F3-484E-A137-6241AB100322}" dt="2021-05-19T16:05:16.481" v="7433"/>
        <pc:sldMkLst>
          <pc:docMk/>
          <pc:sldMk cId="3977481286" sldId="294"/>
        </pc:sldMkLst>
        <pc:spChg chg="add del mod">
          <ac:chgData name="Ofir Gerbi" userId="144fd1d6-9023-4717-ba4b-343401a376ce" providerId="ADAL" clId="{20800758-88F3-484E-A137-6241AB100322}" dt="2021-05-19T16:04:23.019" v="7401"/>
          <ac:spMkLst>
            <pc:docMk/>
            <pc:sldMk cId="3977481286" sldId="294"/>
            <ac:spMk id="7" creationId="{A0EDCF09-443B-4691-8080-101BD3C9A56F}"/>
          </ac:spMkLst>
        </pc:spChg>
        <pc:spChg chg="add mod">
          <ac:chgData name="Ofir Gerbi" userId="144fd1d6-9023-4717-ba4b-343401a376ce" providerId="ADAL" clId="{20800758-88F3-484E-A137-6241AB100322}" dt="2021-05-19T16:05:16.481" v="7433"/>
          <ac:spMkLst>
            <pc:docMk/>
            <pc:sldMk cId="3977481286" sldId="294"/>
            <ac:spMk id="8" creationId="{93B5037C-B142-4DA6-B937-E81B00DB540E}"/>
          </ac:spMkLst>
        </pc:spChg>
        <pc:spChg chg="del">
          <ac:chgData name="Ofir Gerbi" userId="144fd1d6-9023-4717-ba4b-343401a376ce" providerId="ADAL" clId="{20800758-88F3-484E-A137-6241AB100322}" dt="2021-05-16T20:13:24.523" v="3970" actId="478"/>
          <ac:spMkLst>
            <pc:docMk/>
            <pc:sldMk cId="3977481286" sldId="294"/>
            <ac:spMk id="8" creationId="{D2A5FC3E-867F-4C5F-AEA9-68A1218F0A70}"/>
          </ac:spMkLst>
        </pc:spChg>
        <pc:spChg chg="del">
          <ac:chgData name="Ofir Gerbi" userId="144fd1d6-9023-4717-ba4b-343401a376ce" providerId="ADAL" clId="{20800758-88F3-484E-A137-6241AB100322}" dt="2021-05-16T20:13:24.523" v="3970" actId="478"/>
          <ac:spMkLst>
            <pc:docMk/>
            <pc:sldMk cId="3977481286" sldId="294"/>
            <ac:spMk id="9" creationId="{66B3F3AA-6BAD-4D9E-98E8-FFFF7916F1D9}"/>
          </ac:spMkLst>
        </pc:spChg>
        <pc:spChg chg="add mod">
          <ac:chgData name="Ofir Gerbi" userId="144fd1d6-9023-4717-ba4b-343401a376ce" providerId="ADAL" clId="{20800758-88F3-484E-A137-6241AB100322}" dt="2021-05-16T20:16:47.825" v="4393" actId="1076"/>
          <ac:spMkLst>
            <pc:docMk/>
            <pc:sldMk cId="3977481286" sldId="294"/>
            <ac:spMk id="10" creationId="{F1D906E3-1797-4140-BEA9-E9ADC62FD070}"/>
          </ac:spMkLst>
        </pc:spChg>
        <pc:spChg chg="del">
          <ac:chgData name="Ofir Gerbi" userId="144fd1d6-9023-4717-ba4b-343401a376ce" providerId="ADAL" clId="{20800758-88F3-484E-A137-6241AB100322}" dt="2021-05-16T20:13:24.523" v="3970" actId="478"/>
          <ac:spMkLst>
            <pc:docMk/>
            <pc:sldMk cId="3977481286" sldId="294"/>
            <ac:spMk id="11" creationId="{519AC412-C68C-4418-85DC-9C4BBF8933C5}"/>
          </ac:spMkLst>
        </pc:spChg>
        <pc:spChg chg="mod">
          <ac:chgData name="Ofir Gerbi" userId="144fd1d6-9023-4717-ba4b-343401a376ce" providerId="ADAL" clId="{20800758-88F3-484E-A137-6241AB100322}" dt="2021-05-16T20:16:47.825" v="4393" actId="1076"/>
          <ac:spMkLst>
            <pc:docMk/>
            <pc:sldMk cId="3977481286" sldId="294"/>
            <ac:spMk id="12" creationId="{44E8130B-BFDF-4411-9D34-EF1880953438}"/>
          </ac:spMkLst>
        </pc:spChg>
        <pc:spChg chg="add mod">
          <ac:chgData name="Ofir Gerbi" userId="144fd1d6-9023-4717-ba4b-343401a376ce" providerId="ADAL" clId="{20800758-88F3-484E-A137-6241AB100322}" dt="2021-05-16T20:16:47.825" v="4393" actId="1076"/>
          <ac:spMkLst>
            <pc:docMk/>
            <pc:sldMk cId="3977481286" sldId="294"/>
            <ac:spMk id="13" creationId="{DBCBAFFE-4B1A-417E-B88A-8C4CF5780620}"/>
          </ac:spMkLst>
        </pc:spChg>
        <pc:picChg chg="del">
          <ac:chgData name="Ofir Gerbi" userId="144fd1d6-9023-4717-ba4b-343401a376ce" providerId="ADAL" clId="{20800758-88F3-484E-A137-6241AB100322}" dt="2021-05-16T20:13:22.328" v="3969" actId="478"/>
          <ac:picMkLst>
            <pc:docMk/>
            <pc:sldMk cId="3977481286" sldId="294"/>
            <ac:picMk id="7" creationId="{F264737B-6D58-4AB1-B552-DE5C97164DFC}"/>
          </ac:picMkLst>
        </pc:picChg>
      </pc:sldChg>
      <pc:sldChg chg="addSp delSp modSp add mod ord setBg modAnim">
        <pc:chgData name="Ofir Gerbi" userId="144fd1d6-9023-4717-ba4b-343401a376ce" providerId="ADAL" clId="{20800758-88F3-484E-A137-6241AB100322}" dt="2021-05-19T16:05:15.178" v="7431"/>
        <pc:sldMkLst>
          <pc:docMk/>
          <pc:sldMk cId="59589643" sldId="295"/>
        </pc:sldMkLst>
        <pc:spChg chg="del">
          <ac:chgData name="Ofir Gerbi" userId="144fd1d6-9023-4717-ba4b-343401a376ce" providerId="ADAL" clId="{20800758-88F3-484E-A137-6241AB100322}" dt="2021-05-16T20:31:11.180" v="5153" actId="478"/>
          <ac:spMkLst>
            <pc:docMk/>
            <pc:sldMk cId="59589643" sldId="295"/>
            <ac:spMk id="8" creationId="{D2A5FC3E-867F-4C5F-AEA9-68A1218F0A70}"/>
          </ac:spMkLst>
        </pc:spChg>
        <pc:spChg chg="del">
          <ac:chgData name="Ofir Gerbi" userId="144fd1d6-9023-4717-ba4b-343401a376ce" providerId="ADAL" clId="{20800758-88F3-484E-A137-6241AB100322}" dt="2021-05-16T20:31:11.180" v="5153" actId="478"/>
          <ac:spMkLst>
            <pc:docMk/>
            <pc:sldMk cId="59589643" sldId="295"/>
            <ac:spMk id="9" creationId="{66B3F3AA-6BAD-4D9E-98E8-FFFF7916F1D9}"/>
          </ac:spMkLst>
        </pc:spChg>
        <pc:spChg chg="add mod">
          <ac:chgData name="Ofir Gerbi" userId="144fd1d6-9023-4717-ba4b-343401a376ce" providerId="ADAL" clId="{20800758-88F3-484E-A137-6241AB100322}" dt="2021-05-16T20:32:32.929" v="5184" actId="1076"/>
          <ac:spMkLst>
            <pc:docMk/>
            <pc:sldMk cId="59589643" sldId="295"/>
            <ac:spMk id="10" creationId="{A445B9BC-DD0A-4EC9-994A-CE1A6288F904}"/>
          </ac:spMkLst>
        </pc:spChg>
        <pc:spChg chg="del">
          <ac:chgData name="Ofir Gerbi" userId="144fd1d6-9023-4717-ba4b-343401a376ce" providerId="ADAL" clId="{20800758-88F3-484E-A137-6241AB100322}" dt="2021-05-16T20:31:11.180" v="5153" actId="478"/>
          <ac:spMkLst>
            <pc:docMk/>
            <pc:sldMk cId="59589643" sldId="295"/>
            <ac:spMk id="11" creationId="{519AC412-C68C-4418-85DC-9C4BBF8933C5}"/>
          </ac:spMkLst>
        </pc:spChg>
        <pc:spChg chg="add del mod">
          <ac:chgData name="Ofir Gerbi" userId="144fd1d6-9023-4717-ba4b-343401a376ce" providerId="ADAL" clId="{20800758-88F3-484E-A137-6241AB100322}" dt="2021-05-19T16:04:23.808" v="7403"/>
          <ac:spMkLst>
            <pc:docMk/>
            <pc:sldMk cId="59589643" sldId="295"/>
            <ac:spMk id="11" creationId="{8304B5EC-8D79-4BB8-8DA2-2848BD33F4F4}"/>
          </ac:spMkLst>
        </pc:spChg>
        <pc:spChg chg="add mod">
          <ac:chgData name="Ofir Gerbi" userId="144fd1d6-9023-4717-ba4b-343401a376ce" providerId="ADAL" clId="{20800758-88F3-484E-A137-6241AB100322}" dt="2021-05-19T16:05:15.178" v="7431"/>
          <ac:spMkLst>
            <pc:docMk/>
            <pc:sldMk cId="59589643" sldId="295"/>
            <ac:spMk id="12" creationId="{0EE314EE-C2D5-4822-B103-9B304250BFFA}"/>
          </ac:spMkLst>
        </pc:spChg>
        <pc:spChg chg="del">
          <ac:chgData name="Ofir Gerbi" userId="144fd1d6-9023-4717-ba4b-343401a376ce" providerId="ADAL" clId="{20800758-88F3-484E-A137-6241AB100322}" dt="2021-05-16T20:31:11.180" v="5153" actId="478"/>
          <ac:spMkLst>
            <pc:docMk/>
            <pc:sldMk cId="59589643" sldId="295"/>
            <ac:spMk id="12" creationId="{44E8130B-BFDF-4411-9D34-EF1880953438}"/>
          </ac:spMkLst>
        </pc:spChg>
        <pc:spChg chg="add mod">
          <ac:chgData name="Ofir Gerbi" userId="144fd1d6-9023-4717-ba4b-343401a376ce" providerId="ADAL" clId="{20800758-88F3-484E-A137-6241AB100322}" dt="2021-05-16T20:32:32.929" v="5184" actId="1076"/>
          <ac:spMkLst>
            <pc:docMk/>
            <pc:sldMk cId="59589643" sldId="295"/>
            <ac:spMk id="15" creationId="{D9BFD363-D051-4A61-B0B8-91ABE9B32ED9}"/>
          </ac:spMkLst>
        </pc:spChg>
        <pc:spChg chg="add mod">
          <ac:chgData name="Ofir Gerbi" userId="144fd1d6-9023-4717-ba4b-343401a376ce" providerId="ADAL" clId="{20800758-88F3-484E-A137-6241AB100322}" dt="2021-05-16T20:32:32.929" v="5184" actId="1076"/>
          <ac:spMkLst>
            <pc:docMk/>
            <pc:sldMk cId="59589643" sldId="295"/>
            <ac:spMk id="16" creationId="{A573BB47-15DA-4E72-BE41-C2AC16BAE164}"/>
          </ac:spMkLst>
        </pc:spChg>
        <pc:spChg chg="add mod">
          <ac:chgData name="Ofir Gerbi" userId="144fd1d6-9023-4717-ba4b-343401a376ce" providerId="ADAL" clId="{20800758-88F3-484E-A137-6241AB100322}" dt="2021-05-16T22:22:44.826" v="6486" actId="20577"/>
          <ac:spMkLst>
            <pc:docMk/>
            <pc:sldMk cId="59589643" sldId="295"/>
            <ac:spMk id="18" creationId="{7B2FDB68-F928-43DD-9595-79555A7DE5FF}"/>
          </ac:spMkLst>
        </pc:spChg>
        <pc:picChg chg="add del mod">
          <ac:chgData name="Ofir Gerbi" userId="144fd1d6-9023-4717-ba4b-343401a376ce" providerId="ADAL" clId="{20800758-88F3-484E-A137-6241AB100322}" dt="2021-05-16T20:32:50.745" v="5186" actId="478"/>
          <ac:picMkLst>
            <pc:docMk/>
            <pc:sldMk cId="59589643" sldId="295"/>
            <ac:picMk id="3" creationId="{0870D667-3745-41D1-BE15-23D00643DFF9}"/>
          </ac:picMkLst>
        </pc:picChg>
        <pc:picChg chg="add del mod">
          <ac:chgData name="Ofir Gerbi" userId="144fd1d6-9023-4717-ba4b-343401a376ce" providerId="ADAL" clId="{20800758-88F3-484E-A137-6241AB100322}" dt="2021-05-17T08:03:15.111" v="6515" actId="478"/>
          <ac:picMkLst>
            <pc:docMk/>
            <pc:sldMk cId="59589643" sldId="295"/>
            <ac:picMk id="3" creationId="{82C135D7-7B05-4952-841B-A9556CC8732C}"/>
          </ac:picMkLst>
        </pc:picChg>
        <pc:picChg chg="del">
          <ac:chgData name="Ofir Gerbi" userId="144fd1d6-9023-4717-ba4b-343401a376ce" providerId="ADAL" clId="{20800758-88F3-484E-A137-6241AB100322}" dt="2021-05-16T20:31:11.180" v="5153" actId="478"/>
          <ac:picMkLst>
            <pc:docMk/>
            <pc:sldMk cId="59589643" sldId="295"/>
            <ac:picMk id="7" creationId="{F264737B-6D58-4AB1-B552-DE5C97164DFC}"/>
          </ac:picMkLst>
        </pc:picChg>
        <pc:picChg chg="add mod">
          <ac:chgData name="Ofir Gerbi" userId="144fd1d6-9023-4717-ba4b-343401a376ce" providerId="ADAL" clId="{20800758-88F3-484E-A137-6241AB100322}" dt="2021-05-16T20:34:15.042" v="5226" actId="1035"/>
          <ac:picMkLst>
            <pc:docMk/>
            <pc:sldMk cId="59589643" sldId="295"/>
            <ac:picMk id="13" creationId="{56D13F5F-F791-4367-A673-A7786048A31F}"/>
          </ac:picMkLst>
        </pc:picChg>
        <pc:picChg chg="add del mod">
          <ac:chgData name="Ofir Gerbi" userId="144fd1d6-9023-4717-ba4b-343401a376ce" providerId="ADAL" clId="{20800758-88F3-484E-A137-6241AB100322}" dt="2021-05-16T20:31:25.188" v="5156" actId="478"/>
          <ac:picMkLst>
            <pc:docMk/>
            <pc:sldMk cId="59589643" sldId="295"/>
            <ac:picMk id="14" creationId="{62332727-C121-4D4F-AFC8-7DAB285A0232}"/>
          </ac:picMkLst>
        </pc:picChg>
        <pc:picChg chg="add del mod">
          <ac:chgData name="Ofir Gerbi" userId="144fd1d6-9023-4717-ba4b-343401a376ce" providerId="ADAL" clId="{20800758-88F3-484E-A137-6241AB100322}" dt="2021-05-16T20:31:25.188" v="5156" actId="478"/>
          <ac:picMkLst>
            <pc:docMk/>
            <pc:sldMk cId="59589643" sldId="295"/>
            <ac:picMk id="17" creationId="{68937C16-2508-44D3-B7EB-4397E732360F}"/>
          </ac:picMkLst>
        </pc:picChg>
        <pc:picChg chg="add del mod">
          <ac:chgData name="Ofir Gerbi" userId="144fd1d6-9023-4717-ba4b-343401a376ce" providerId="ADAL" clId="{20800758-88F3-484E-A137-6241AB100322}" dt="2021-05-16T20:32:50.745" v="5186" actId="478"/>
          <ac:picMkLst>
            <pc:docMk/>
            <pc:sldMk cId="59589643" sldId="295"/>
            <ac:picMk id="19" creationId="{F9A04CC5-7D21-42EC-BC28-683FD71CFD46}"/>
          </ac:picMkLst>
        </pc:picChg>
        <pc:picChg chg="add mod">
          <ac:chgData name="Ofir Gerbi" userId="144fd1d6-9023-4717-ba4b-343401a376ce" providerId="ADAL" clId="{20800758-88F3-484E-A137-6241AB100322}" dt="2021-05-16T20:34:13.668" v="5224" actId="1035"/>
          <ac:picMkLst>
            <pc:docMk/>
            <pc:sldMk cId="59589643" sldId="295"/>
            <ac:picMk id="21" creationId="{30C22437-AD05-4C96-A4AC-91E658818DB2}"/>
          </ac:picMkLst>
        </pc:picChg>
        <pc:picChg chg="add mod">
          <ac:chgData name="Ofir Gerbi" userId="144fd1d6-9023-4717-ba4b-343401a376ce" providerId="ADAL" clId="{20800758-88F3-484E-A137-6241AB100322}" dt="2021-05-16T20:34:16.202" v="5228" actId="1035"/>
          <ac:picMkLst>
            <pc:docMk/>
            <pc:sldMk cId="59589643" sldId="295"/>
            <ac:picMk id="23" creationId="{DA14383F-7165-4107-8142-D3C3C08A47D0}"/>
          </ac:picMkLst>
        </pc:picChg>
      </pc:sldChg>
      <pc:sldChg chg="addSp delSp modSp add mod">
        <pc:chgData name="Ofir Gerbi" userId="144fd1d6-9023-4717-ba4b-343401a376ce" providerId="ADAL" clId="{20800758-88F3-484E-A137-6241AB100322}" dt="2021-05-16T22:50:13.041" v="6489" actId="108"/>
        <pc:sldMkLst>
          <pc:docMk/>
          <pc:sldMk cId="3021047529" sldId="296"/>
        </pc:sldMkLst>
        <pc:picChg chg="del mod ord">
          <ac:chgData name="Ofir Gerbi" userId="144fd1d6-9023-4717-ba4b-343401a376ce" providerId="ADAL" clId="{20800758-88F3-484E-A137-6241AB100322}" dt="2021-05-16T20:42:55.543" v="5336" actId="21"/>
          <ac:picMkLst>
            <pc:docMk/>
            <pc:sldMk cId="3021047529" sldId="296"/>
            <ac:picMk id="3" creationId="{19D9CB72-0958-4E39-A294-F86D276AF982}"/>
          </ac:picMkLst>
        </pc:picChg>
        <pc:picChg chg="add mod">
          <ac:chgData name="Ofir Gerbi" userId="144fd1d6-9023-4717-ba4b-343401a376ce" providerId="ADAL" clId="{20800758-88F3-484E-A137-6241AB100322}" dt="2021-05-16T22:50:13.041" v="6489" actId="108"/>
          <ac:picMkLst>
            <pc:docMk/>
            <pc:sldMk cId="3021047529" sldId="296"/>
            <ac:picMk id="8" creationId="{E6981D1B-4E93-4AA4-AFA5-33FB5B132DFF}"/>
          </ac:picMkLst>
        </pc:picChg>
        <pc:picChg chg="add mod ord">
          <ac:chgData name="Ofir Gerbi" userId="144fd1d6-9023-4717-ba4b-343401a376ce" providerId="ADAL" clId="{20800758-88F3-484E-A137-6241AB100322}" dt="2021-05-16T20:43:10.009" v="5340" actId="167"/>
          <ac:picMkLst>
            <pc:docMk/>
            <pc:sldMk cId="3021047529" sldId="296"/>
            <ac:picMk id="9" creationId="{C66A2C68-19F9-4C86-906F-902274788587}"/>
          </ac:picMkLst>
        </pc:picChg>
        <pc:picChg chg="del">
          <ac:chgData name="Ofir Gerbi" userId="144fd1d6-9023-4717-ba4b-343401a376ce" providerId="ADAL" clId="{20800758-88F3-484E-A137-6241AB100322}" dt="2021-05-16T20:42:58.412" v="5337" actId="478"/>
          <ac:picMkLst>
            <pc:docMk/>
            <pc:sldMk cId="3021047529" sldId="296"/>
            <ac:picMk id="14" creationId="{D6844DA5-C87E-4AD5-90CD-A62A8CCCF437}"/>
          </ac:picMkLst>
        </pc:picChg>
      </pc:sldChg>
      <pc:sldChg chg="addSp delSp modSp add mod addAnim delAnim modAnim">
        <pc:chgData name="Ofir Gerbi" userId="144fd1d6-9023-4717-ba4b-343401a376ce" providerId="ADAL" clId="{20800758-88F3-484E-A137-6241AB100322}" dt="2021-05-29T13:12:14.614" v="7455" actId="21"/>
        <pc:sldMkLst>
          <pc:docMk/>
          <pc:sldMk cId="204240236" sldId="297"/>
        </pc:sldMkLst>
        <pc:spChg chg="del">
          <ac:chgData name="Ofir Gerbi" userId="144fd1d6-9023-4717-ba4b-343401a376ce" providerId="ADAL" clId="{20800758-88F3-484E-A137-6241AB100322}" dt="2021-05-16T21:01:58.413" v="5365" actId="478"/>
          <ac:spMkLst>
            <pc:docMk/>
            <pc:sldMk cId="204240236" sldId="297"/>
            <ac:spMk id="5" creationId="{A568615C-EB38-4E76-9C1B-7A3BD51AEEAD}"/>
          </ac:spMkLst>
        </pc:spChg>
        <pc:spChg chg="del">
          <ac:chgData name="Ofir Gerbi" userId="144fd1d6-9023-4717-ba4b-343401a376ce" providerId="ADAL" clId="{20800758-88F3-484E-A137-6241AB100322}" dt="2021-05-16T21:01:58.413" v="5365" actId="478"/>
          <ac:spMkLst>
            <pc:docMk/>
            <pc:sldMk cId="204240236" sldId="297"/>
            <ac:spMk id="14" creationId="{A5F7644B-73D8-45CB-832F-41DEE27E288F}"/>
          </ac:spMkLst>
        </pc:spChg>
        <pc:spChg chg="add del mod">
          <ac:chgData name="Ofir Gerbi" userId="144fd1d6-9023-4717-ba4b-343401a376ce" providerId="ADAL" clId="{20800758-88F3-484E-A137-6241AB100322}" dt="2021-05-19T16:04:32.272" v="7410"/>
          <ac:spMkLst>
            <pc:docMk/>
            <pc:sldMk cId="204240236" sldId="297"/>
            <ac:spMk id="18" creationId="{37FB1AF7-AFE7-4A5F-BE30-3A6F3161695C}"/>
          </ac:spMkLst>
        </pc:spChg>
        <pc:spChg chg="add mod">
          <ac:chgData name="Ofir Gerbi" userId="144fd1d6-9023-4717-ba4b-343401a376ce" providerId="ADAL" clId="{20800758-88F3-484E-A137-6241AB100322}" dt="2021-05-19T16:04:59.130" v="7424"/>
          <ac:spMkLst>
            <pc:docMk/>
            <pc:sldMk cId="204240236" sldId="297"/>
            <ac:spMk id="19" creationId="{59CB4751-7D97-435B-B1BE-2AA268E513D8}"/>
          </ac:spMkLst>
        </pc:spChg>
        <pc:spChg chg="add mod">
          <ac:chgData name="Ofir Gerbi" userId="144fd1d6-9023-4717-ba4b-343401a376ce" providerId="ADAL" clId="{20800758-88F3-484E-A137-6241AB100322}" dt="2021-05-16T21:12:43.945" v="5586" actId="1076"/>
          <ac:spMkLst>
            <pc:docMk/>
            <pc:sldMk cId="204240236" sldId="297"/>
            <ac:spMk id="21" creationId="{DFE1FB74-8EEB-412B-A7DE-1DB1CB2DAE24}"/>
          </ac:spMkLst>
        </pc:spChg>
        <pc:spChg chg="del">
          <ac:chgData name="Ofir Gerbi" userId="144fd1d6-9023-4717-ba4b-343401a376ce" providerId="ADAL" clId="{20800758-88F3-484E-A137-6241AB100322}" dt="2021-05-16T21:01:58.413" v="5365" actId="478"/>
          <ac:spMkLst>
            <pc:docMk/>
            <pc:sldMk cId="204240236" sldId="297"/>
            <ac:spMk id="24" creationId="{A1940C43-6BBB-4123-A6C0-5F982C5A19E0}"/>
          </ac:spMkLst>
        </pc:spChg>
        <pc:spChg chg="add mod">
          <ac:chgData name="Ofir Gerbi" userId="144fd1d6-9023-4717-ba4b-343401a376ce" providerId="ADAL" clId="{20800758-88F3-484E-A137-6241AB100322}" dt="2021-05-16T21:12:43.945" v="5586" actId="1076"/>
          <ac:spMkLst>
            <pc:docMk/>
            <pc:sldMk cId="204240236" sldId="297"/>
            <ac:spMk id="31" creationId="{83009511-F298-48D6-B2EE-CC30F4F803DA}"/>
          </ac:spMkLst>
        </pc:spChg>
        <pc:spChg chg="add mod">
          <ac:chgData name="Ofir Gerbi" userId="144fd1d6-9023-4717-ba4b-343401a376ce" providerId="ADAL" clId="{20800758-88F3-484E-A137-6241AB100322}" dt="2021-05-16T21:12:43.945" v="5586" actId="1076"/>
          <ac:spMkLst>
            <pc:docMk/>
            <pc:sldMk cId="204240236" sldId="297"/>
            <ac:spMk id="32" creationId="{4A0EB06D-9CEE-46BD-9B65-A5F0DE3A59DD}"/>
          </ac:spMkLst>
        </pc:spChg>
        <pc:spChg chg="add mod">
          <ac:chgData name="Ofir Gerbi" userId="144fd1d6-9023-4717-ba4b-343401a376ce" providerId="ADAL" clId="{20800758-88F3-484E-A137-6241AB100322}" dt="2021-05-17T08:09:30.651" v="6541" actId="1076"/>
          <ac:spMkLst>
            <pc:docMk/>
            <pc:sldMk cId="204240236" sldId="297"/>
            <ac:spMk id="34" creationId="{14BF6392-345A-489C-AE82-174AB279D074}"/>
          </ac:spMkLst>
        </pc:spChg>
        <pc:spChg chg="add mod">
          <ac:chgData name="Ofir Gerbi" userId="144fd1d6-9023-4717-ba4b-343401a376ce" providerId="ADAL" clId="{20800758-88F3-484E-A137-6241AB100322}" dt="2021-05-16T22:00:54.553" v="6422" actId="1076"/>
          <ac:spMkLst>
            <pc:docMk/>
            <pc:sldMk cId="204240236" sldId="297"/>
            <ac:spMk id="36" creationId="{47DDC5E2-1DED-405D-8FFA-AA4355DD8E30}"/>
          </ac:spMkLst>
        </pc:spChg>
        <pc:spChg chg="add mod">
          <ac:chgData name="Ofir Gerbi" userId="144fd1d6-9023-4717-ba4b-343401a376ce" providerId="ADAL" clId="{20800758-88F3-484E-A137-6241AB100322}" dt="2021-05-16T22:01:04.412" v="6425" actId="1076"/>
          <ac:spMkLst>
            <pc:docMk/>
            <pc:sldMk cId="204240236" sldId="297"/>
            <ac:spMk id="37" creationId="{9150785D-BCE7-4B15-87C7-6E6BC06F3036}"/>
          </ac:spMkLst>
        </pc:spChg>
        <pc:spChg chg="add mod">
          <ac:chgData name="Ofir Gerbi" userId="144fd1d6-9023-4717-ba4b-343401a376ce" providerId="ADAL" clId="{20800758-88F3-484E-A137-6241AB100322}" dt="2021-05-16T22:01:09.554" v="6432" actId="20577"/>
          <ac:spMkLst>
            <pc:docMk/>
            <pc:sldMk cId="204240236" sldId="297"/>
            <ac:spMk id="39" creationId="{9B4BE027-17C9-4696-8650-69DE3AA9590B}"/>
          </ac:spMkLst>
        </pc:spChg>
        <pc:spChg chg="del">
          <ac:chgData name="Ofir Gerbi" userId="144fd1d6-9023-4717-ba4b-343401a376ce" providerId="ADAL" clId="{20800758-88F3-484E-A137-6241AB100322}" dt="2021-05-16T21:01:58.413" v="5365" actId="478"/>
          <ac:spMkLst>
            <pc:docMk/>
            <pc:sldMk cId="204240236" sldId="297"/>
            <ac:spMk id="43" creationId="{B02661D8-294C-4A36-AC36-7CA90225C234}"/>
          </ac:spMkLst>
        </pc:spChg>
        <pc:spChg chg="del">
          <ac:chgData name="Ofir Gerbi" userId="144fd1d6-9023-4717-ba4b-343401a376ce" providerId="ADAL" clId="{20800758-88F3-484E-A137-6241AB100322}" dt="2021-05-16T21:01:58.413" v="5365" actId="478"/>
          <ac:spMkLst>
            <pc:docMk/>
            <pc:sldMk cId="204240236" sldId="297"/>
            <ac:spMk id="48" creationId="{9F3B405D-6035-457F-843E-2702B59FA99A}"/>
          </ac:spMkLst>
        </pc:spChg>
        <pc:spChg chg="del">
          <ac:chgData name="Ofir Gerbi" userId="144fd1d6-9023-4717-ba4b-343401a376ce" providerId="ADAL" clId="{20800758-88F3-484E-A137-6241AB100322}" dt="2021-05-16T21:01:58.413" v="5365" actId="478"/>
          <ac:spMkLst>
            <pc:docMk/>
            <pc:sldMk cId="204240236" sldId="297"/>
            <ac:spMk id="55" creationId="{55294EF7-DAF1-48B1-85D6-F0747413D38A}"/>
          </ac:spMkLst>
        </pc:spChg>
        <pc:picChg chg="add del mod">
          <ac:chgData name="Ofir Gerbi" userId="144fd1d6-9023-4717-ba4b-343401a376ce" providerId="ADAL" clId="{20800758-88F3-484E-A137-6241AB100322}" dt="2021-05-29T13:12:14.614" v="7455" actId="21"/>
          <ac:picMkLst>
            <pc:docMk/>
            <pc:sldMk cId="204240236" sldId="297"/>
            <ac:picMk id="4" creationId="{C8CAC861-910A-4EF2-BB03-D537C7D21F76}"/>
          </ac:picMkLst>
        </pc:picChg>
        <pc:picChg chg="del">
          <ac:chgData name="Ofir Gerbi" userId="144fd1d6-9023-4717-ba4b-343401a376ce" providerId="ADAL" clId="{20800758-88F3-484E-A137-6241AB100322}" dt="2021-05-16T21:01:58.413" v="5365" actId="478"/>
          <ac:picMkLst>
            <pc:docMk/>
            <pc:sldMk cId="204240236" sldId="297"/>
            <ac:picMk id="13" creationId="{5CF3DF83-7102-4DD4-BDA5-FC95DA77D3E4}"/>
          </ac:picMkLst>
        </pc:picChg>
        <pc:picChg chg="del">
          <ac:chgData name="Ofir Gerbi" userId="144fd1d6-9023-4717-ba4b-343401a376ce" providerId="ADAL" clId="{20800758-88F3-484E-A137-6241AB100322}" dt="2021-05-16T21:01:58.413" v="5365" actId="478"/>
          <ac:picMkLst>
            <pc:docMk/>
            <pc:sldMk cId="204240236" sldId="297"/>
            <ac:picMk id="15" creationId="{D9BB82F0-863A-400C-9FF7-5DED008DD748}"/>
          </ac:picMkLst>
        </pc:picChg>
        <pc:picChg chg="del">
          <ac:chgData name="Ofir Gerbi" userId="144fd1d6-9023-4717-ba4b-343401a376ce" providerId="ADAL" clId="{20800758-88F3-484E-A137-6241AB100322}" dt="2021-05-16T21:01:58.413" v="5365" actId="478"/>
          <ac:picMkLst>
            <pc:docMk/>
            <pc:sldMk cId="204240236" sldId="297"/>
            <ac:picMk id="19" creationId="{8A3CFCCE-A26F-400E-B209-9258ECB0BCE1}"/>
          </ac:picMkLst>
        </pc:picChg>
        <pc:picChg chg="add mod">
          <ac:chgData name="Ofir Gerbi" userId="144fd1d6-9023-4717-ba4b-343401a376ce" providerId="ADAL" clId="{20800758-88F3-484E-A137-6241AB100322}" dt="2021-05-16T21:12:43.945" v="5586" actId="1076"/>
          <ac:picMkLst>
            <pc:docMk/>
            <pc:sldMk cId="204240236" sldId="297"/>
            <ac:picMk id="22" creationId="{C93CA0B2-D1CE-4969-9380-458037DDF639}"/>
          </ac:picMkLst>
        </pc:picChg>
        <pc:picChg chg="del">
          <ac:chgData name="Ofir Gerbi" userId="144fd1d6-9023-4717-ba4b-343401a376ce" providerId="ADAL" clId="{20800758-88F3-484E-A137-6241AB100322}" dt="2021-05-16T21:01:58.413" v="5365" actId="478"/>
          <ac:picMkLst>
            <pc:docMk/>
            <pc:sldMk cId="204240236" sldId="297"/>
            <ac:picMk id="23" creationId="{EF701F44-447C-4578-8540-49E0994272FF}"/>
          </ac:picMkLst>
        </pc:picChg>
        <pc:picChg chg="add mod">
          <ac:chgData name="Ofir Gerbi" userId="144fd1d6-9023-4717-ba4b-343401a376ce" providerId="ADAL" clId="{20800758-88F3-484E-A137-6241AB100322}" dt="2021-05-16T22:00:54.553" v="6422" actId="1076"/>
          <ac:picMkLst>
            <pc:docMk/>
            <pc:sldMk cId="204240236" sldId="297"/>
            <ac:picMk id="35" creationId="{385CA07F-505E-4F91-A42D-D03ABB5C9314}"/>
          </ac:picMkLst>
        </pc:picChg>
        <pc:cxnChg chg="del">
          <ac:chgData name="Ofir Gerbi" userId="144fd1d6-9023-4717-ba4b-343401a376ce" providerId="ADAL" clId="{20800758-88F3-484E-A137-6241AB100322}" dt="2021-05-16T21:01:58.413" v="5365" actId="478"/>
          <ac:cxnSpMkLst>
            <pc:docMk/>
            <pc:sldMk cId="204240236" sldId="297"/>
            <ac:cxnSpMk id="26" creationId="{FD14CE00-7ADA-4355-80B0-72E96A5D7C63}"/>
          </ac:cxnSpMkLst>
        </pc:cxnChg>
        <pc:cxnChg chg="del">
          <ac:chgData name="Ofir Gerbi" userId="144fd1d6-9023-4717-ba4b-343401a376ce" providerId="ADAL" clId="{20800758-88F3-484E-A137-6241AB100322}" dt="2021-05-16T21:01:59.152" v="5366" actId="478"/>
          <ac:cxnSpMkLst>
            <pc:docMk/>
            <pc:sldMk cId="204240236" sldId="297"/>
            <ac:cxnSpMk id="33" creationId="{AE3B9826-E8BD-4F3C-8480-ECC6BE52F4F1}"/>
          </ac:cxnSpMkLst>
        </pc:cxnChg>
        <pc:cxnChg chg="del">
          <ac:chgData name="Ofir Gerbi" userId="144fd1d6-9023-4717-ba4b-343401a376ce" providerId="ADAL" clId="{20800758-88F3-484E-A137-6241AB100322}" dt="2021-05-16T21:01:58.413" v="5365" actId="478"/>
          <ac:cxnSpMkLst>
            <pc:docMk/>
            <pc:sldMk cId="204240236" sldId="297"/>
            <ac:cxnSpMk id="38" creationId="{6F4CE04C-A3F2-4572-82FF-2569593CDCA2}"/>
          </ac:cxnSpMkLst>
        </pc:cxnChg>
      </pc:sldChg>
      <pc:sldChg chg="addSp delSp modSp add mod ord delAnim modAnim">
        <pc:chgData name="Ofir Gerbi" userId="144fd1d6-9023-4717-ba4b-343401a376ce" providerId="ADAL" clId="{20800758-88F3-484E-A137-6241AB100322}" dt="2021-05-19T16:05:02.211" v="7427"/>
        <pc:sldMkLst>
          <pc:docMk/>
          <pc:sldMk cId="799015971" sldId="298"/>
        </pc:sldMkLst>
        <pc:spChg chg="add mod">
          <ac:chgData name="Ofir Gerbi" userId="144fd1d6-9023-4717-ba4b-343401a376ce" providerId="ADAL" clId="{20800758-88F3-484E-A137-6241AB100322}" dt="2021-05-16T21:22:06.587" v="5707" actId="1076"/>
          <ac:spMkLst>
            <pc:docMk/>
            <pc:sldMk cId="799015971" sldId="298"/>
            <ac:spMk id="9" creationId="{6F76A594-F1AC-433A-9C10-110ECD0735E9}"/>
          </ac:spMkLst>
        </pc:spChg>
        <pc:spChg chg="add mod">
          <ac:chgData name="Ofir Gerbi" userId="144fd1d6-9023-4717-ba4b-343401a376ce" providerId="ADAL" clId="{20800758-88F3-484E-A137-6241AB100322}" dt="2021-05-16T21:22:01.811" v="5706"/>
          <ac:spMkLst>
            <pc:docMk/>
            <pc:sldMk cId="799015971" sldId="298"/>
            <ac:spMk id="10" creationId="{38405C90-7387-445D-A755-6D2D1AE954B1}"/>
          </ac:spMkLst>
        </pc:spChg>
        <pc:spChg chg="add mod">
          <ac:chgData name="Ofir Gerbi" userId="144fd1d6-9023-4717-ba4b-343401a376ce" providerId="ADAL" clId="{20800758-88F3-484E-A137-6241AB100322}" dt="2021-05-16T21:22:01.811" v="5706"/>
          <ac:spMkLst>
            <pc:docMk/>
            <pc:sldMk cId="799015971" sldId="298"/>
            <ac:spMk id="11" creationId="{924DA8D3-92A2-45AB-A1B5-49F3DB31F938}"/>
          </ac:spMkLst>
        </pc:spChg>
        <pc:spChg chg="add mod">
          <ac:chgData name="Ofir Gerbi" userId="144fd1d6-9023-4717-ba4b-343401a376ce" providerId="ADAL" clId="{20800758-88F3-484E-A137-6241AB100322}" dt="2021-05-16T21:22:01.811" v="5706"/>
          <ac:spMkLst>
            <pc:docMk/>
            <pc:sldMk cId="799015971" sldId="298"/>
            <ac:spMk id="13" creationId="{FA6BDBFB-A46C-47FE-A931-CBF532D94F75}"/>
          </ac:spMkLst>
        </pc:spChg>
        <pc:spChg chg="add mod">
          <ac:chgData name="Ofir Gerbi" userId="144fd1d6-9023-4717-ba4b-343401a376ce" providerId="ADAL" clId="{20800758-88F3-484E-A137-6241AB100322}" dt="2021-05-16T21:22:01.811" v="5706"/>
          <ac:spMkLst>
            <pc:docMk/>
            <pc:sldMk cId="799015971" sldId="298"/>
            <ac:spMk id="14" creationId="{1CAA7A09-3B27-4D4E-8476-469C3991EFF4}"/>
          </ac:spMkLst>
        </pc:spChg>
        <pc:spChg chg="add mod">
          <ac:chgData name="Ofir Gerbi" userId="144fd1d6-9023-4717-ba4b-343401a376ce" providerId="ADAL" clId="{20800758-88F3-484E-A137-6241AB100322}" dt="2021-05-16T21:22:01.811" v="5706"/>
          <ac:spMkLst>
            <pc:docMk/>
            <pc:sldMk cId="799015971" sldId="298"/>
            <ac:spMk id="15" creationId="{B69F7739-B11E-4EDA-9967-E1ED9A03010A}"/>
          </ac:spMkLst>
        </pc:spChg>
        <pc:spChg chg="add mod">
          <ac:chgData name="Ofir Gerbi" userId="144fd1d6-9023-4717-ba4b-343401a376ce" providerId="ADAL" clId="{20800758-88F3-484E-A137-6241AB100322}" dt="2021-05-16T21:22:01.811" v="5706"/>
          <ac:spMkLst>
            <pc:docMk/>
            <pc:sldMk cId="799015971" sldId="298"/>
            <ac:spMk id="16" creationId="{E0E0CECE-A118-493F-9905-662FA7D0C4FA}"/>
          </ac:spMkLst>
        </pc:spChg>
        <pc:spChg chg="add del mod">
          <ac:chgData name="Ofir Gerbi" userId="144fd1d6-9023-4717-ba4b-343401a376ce" providerId="ADAL" clId="{20800758-88F3-484E-A137-6241AB100322}" dt="2021-05-19T16:04:28.647" v="7407"/>
          <ac:spMkLst>
            <pc:docMk/>
            <pc:sldMk cId="799015971" sldId="298"/>
            <ac:spMk id="17" creationId="{96FB266C-18E2-4F4F-82DC-38A3D5A7CA71}"/>
          </ac:spMkLst>
        </pc:spChg>
        <pc:spChg chg="add mod">
          <ac:chgData name="Ofir Gerbi" userId="144fd1d6-9023-4717-ba4b-343401a376ce" providerId="ADAL" clId="{20800758-88F3-484E-A137-6241AB100322}" dt="2021-05-19T16:05:02.211" v="7427"/>
          <ac:spMkLst>
            <pc:docMk/>
            <pc:sldMk cId="799015971" sldId="298"/>
            <ac:spMk id="18" creationId="{CC3C417D-0B5F-4FDC-A1EB-FD9139D08A9E}"/>
          </ac:spMkLst>
        </pc:spChg>
        <pc:spChg chg="del">
          <ac:chgData name="Ofir Gerbi" userId="144fd1d6-9023-4717-ba4b-343401a376ce" providerId="ADAL" clId="{20800758-88F3-484E-A137-6241AB100322}" dt="2021-05-16T21:21:16.854" v="5594" actId="478"/>
          <ac:spMkLst>
            <pc:docMk/>
            <pc:sldMk cId="799015971" sldId="298"/>
            <ac:spMk id="20" creationId="{2660EE37-C7EF-42BD-B7A7-A2E19DA171AB}"/>
          </ac:spMkLst>
        </pc:spChg>
        <pc:picChg chg="add del mod">
          <ac:chgData name="Ofir Gerbi" userId="144fd1d6-9023-4717-ba4b-343401a376ce" providerId="ADAL" clId="{20800758-88F3-484E-A137-6241AB100322}" dt="2021-05-16T21:31:41.732" v="5889" actId="478"/>
          <ac:picMkLst>
            <pc:docMk/>
            <pc:sldMk cId="799015971" sldId="298"/>
            <ac:picMk id="4" creationId="{811BB3C3-DA30-45D9-A49E-0A17C1C92D0F}"/>
          </ac:picMkLst>
        </pc:picChg>
        <pc:picChg chg="add mod modCrop">
          <ac:chgData name="Ofir Gerbi" userId="144fd1d6-9023-4717-ba4b-343401a376ce" providerId="ADAL" clId="{20800758-88F3-484E-A137-6241AB100322}" dt="2021-05-16T21:32:43.531" v="5898" actId="1582"/>
          <ac:picMkLst>
            <pc:docMk/>
            <pc:sldMk cId="799015971" sldId="298"/>
            <ac:picMk id="6" creationId="{408FFE36-5252-408C-8404-C86E4C6FCF23}"/>
          </ac:picMkLst>
        </pc:picChg>
        <pc:picChg chg="add mod">
          <ac:chgData name="Ofir Gerbi" userId="144fd1d6-9023-4717-ba4b-343401a376ce" providerId="ADAL" clId="{20800758-88F3-484E-A137-6241AB100322}" dt="2021-05-16T21:22:01.811" v="5706"/>
          <ac:picMkLst>
            <pc:docMk/>
            <pc:sldMk cId="799015971" sldId="298"/>
            <ac:picMk id="12" creationId="{118DFDED-30E4-4F83-A423-4BFBC034EDFB}"/>
          </ac:picMkLst>
        </pc:picChg>
      </pc:sldChg>
      <pc:sldChg chg="addSp delSp modSp add mod delAnim modAnim">
        <pc:chgData name="Ofir Gerbi" userId="144fd1d6-9023-4717-ba4b-343401a376ce" providerId="ADAL" clId="{20800758-88F3-484E-A137-6241AB100322}" dt="2021-05-19T16:05:12.958" v="7429"/>
        <pc:sldMkLst>
          <pc:docMk/>
          <pc:sldMk cId="100317066" sldId="299"/>
        </pc:sldMkLst>
        <pc:spChg chg="add mod">
          <ac:chgData name="Ofir Gerbi" userId="144fd1d6-9023-4717-ba4b-343401a376ce" providerId="ADAL" clId="{20800758-88F3-484E-A137-6241AB100322}" dt="2021-05-16T21:33:47.652" v="5904" actId="14100"/>
          <ac:spMkLst>
            <pc:docMk/>
            <pc:sldMk cId="100317066" sldId="299"/>
            <ac:spMk id="2" creationId="{32E26A47-FB25-46A6-AF02-BB84012A1B10}"/>
          </ac:spMkLst>
        </pc:spChg>
        <pc:spChg chg="add mod">
          <ac:chgData name="Ofir Gerbi" userId="144fd1d6-9023-4717-ba4b-343401a376ce" providerId="ADAL" clId="{20800758-88F3-484E-A137-6241AB100322}" dt="2021-05-16T21:28:55.003" v="5824" actId="20577"/>
          <ac:spMkLst>
            <pc:docMk/>
            <pc:sldMk cId="100317066" sldId="299"/>
            <ac:spMk id="23" creationId="{09B48148-0FE4-4C67-BB6E-6471E35EAFCB}"/>
          </ac:spMkLst>
        </pc:spChg>
        <pc:spChg chg="add del mod">
          <ac:chgData name="Ofir Gerbi" userId="144fd1d6-9023-4717-ba4b-343401a376ce" providerId="ADAL" clId="{20800758-88F3-484E-A137-6241AB100322}" dt="2021-05-16T21:30:14.248" v="5862" actId="478"/>
          <ac:spMkLst>
            <pc:docMk/>
            <pc:sldMk cId="100317066" sldId="299"/>
            <ac:spMk id="24" creationId="{A0AFF66C-6BE2-48B4-8621-D34FD1C86B97}"/>
          </ac:spMkLst>
        </pc:spChg>
        <pc:spChg chg="add del mod">
          <ac:chgData name="Ofir Gerbi" userId="144fd1d6-9023-4717-ba4b-343401a376ce" providerId="ADAL" clId="{20800758-88F3-484E-A137-6241AB100322}" dt="2021-05-19T16:04:26.318" v="7405"/>
          <ac:spMkLst>
            <pc:docMk/>
            <pc:sldMk cId="100317066" sldId="299"/>
            <ac:spMk id="24" creationId="{BF059367-AE4E-4598-A07A-6F7FE89B6D95}"/>
          </ac:spMkLst>
        </pc:spChg>
        <pc:spChg chg="add mod">
          <ac:chgData name="Ofir Gerbi" userId="144fd1d6-9023-4717-ba4b-343401a376ce" providerId="ADAL" clId="{20800758-88F3-484E-A137-6241AB100322}" dt="2021-05-16T21:33:50.747" v="5905" actId="1076"/>
          <ac:spMkLst>
            <pc:docMk/>
            <pc:sldMk cId="100317066" sldId="299"/>
            <ac:spMk id="25" creationId="{07A236B1-CF31-4B22-8A58-4D429C29827F}"/>
          </ac:spMkLst>
        </pc:spChg>
        <pc:spChg chg="add mod">
          <ac:chgData name="Ofir Gerbi" userId="144fd1d6-9023-4717-ba4b-343401a376ce" providerId="ADAL" clId="{20800758-88F3-484E-A137-6241AB100322}" dt="2021-05-19T16:05:12.958" v="7429"/>
          <ac:spMkLst>
            <pc:docMk/>
            <pc:sldMk cId="100317066" sldId="299"/>
            <ac:spMk id="26" creationId="{7A413897-5C97-4BCE-A39C-4D2CED7143ED}"/>
          </ac:spMkLst>
        </pc:spChg>
        <pc:spChg chg="del">
          <ac:chgData name="Ofir Gerbi" userId="144fd1d6-9023-4717-ba4b-343401a376ce" providerId="ADAL" clId="{20800758-88F3-484E-A137-6241AB100322}" dt="2021-05-16T21:22:53.997" v="5709" actId="478"/>
          <ac:spMkLst>
            <pc:docMk/>
            <pc:sldMk cId="100317066" sldId="299"/>
            <ac:spMk id="34" creationId="{756BA95C-E4FB-433B-89FE-0D98809BF329}"/>
          </ac:spMkLst>
        </pc:spChg>
        <pc:spChg chg="mod">
          <ac:chgData name="Ofir Gerbi" userId="144fd1d6-9023-4717-ba4b-343401a376ce" providerId="ADAL" clId="{20800758-88F3-484E-A137-6241AB100322}" dt="2021-05-16T21:29:07.739" v="5827" actId="1076"/>
          <ac:spMkLst>
            <pc:docMk/>
            <pc:sldMk cId="100317066" sldId="299"/>
            <ac:spMk id="43" creationId="{84AA3093-C138-4014-BC13-038662CBD7CD}"/>
          </ac:spMkLst>
        </pc:spChg>
        <pc:spChg chg="mod">
          <ac:chgData name="Ofir Gerbi" userId="144fd1d6-9023-4717-ba4b-343401a376ce" providerId="ADAL" clId="{20800758-88F3-484E-A137-6241AB100322}" dt="2021-05-16T21:29:07.739" v="5827" actId="1076"/>
          <ac:spMkLst>
            <pc:docMk/>
            <pc:sldMk cId="100317066" sldId="299"/>
            <ac:spMk id="46" creationId="{666DC1FD-B49E-40B5-BE6F-38E036A4F8BB}"/>
          </ac:spMkLst>
        </pc:spChg>
        <pc:grpChg chg="mod">
          <ac:chgData name="Ofir Gerbi" userId="144fd1d6-9023-4717-ba4b-343401a376ce" providerId="ADAL" clId="{20800758-88F3-484E-A137-6241AB100322}" dt="2021-05-16T21:29:07.739" v="5827" actId="1076"/>
          <ac:grpSpMkLst>
            <pc:docMk/>
            <pc:sldMk cId="100317066" sldId="299"/>
            <ac:grpSpMk id="47" creationId="{A330A61B-D85F-42A2-ADDF-7343B6EBF19E}"/>
          </ac:grpSpMkLst>
        </pc:grpChg>
        <pc:picChg chg="mod">
          <ac:chgData name="Ofir Gerbi" userId="144fd1d6-9023-4717-ba4b-343401a376ce" providerId="ADAL" clId="{20800758-88F3-484E-A137-6241AB100322}" dt="2021-05-16T21:29:07.739" v="5827" actId="1076"/>
          <ac:picMkLst>
            <pc:docMk/>
            <pc:sldMk cId="100317066" sldId="299"/>
            <ac:picMk id="42" creationId="{52EF0F84-BD41-476C-AC44-A36DF27821B8}"/>
          </ac:picMkLst>
        </pc:picChg>
        <pc:picChg chg="mod">
          <ac:chgData name="Ofir Gerbi" userId="144fd1d6-9023-4717-ba4b-343401a376ce" providerId="ADAL" clId="{20800758-88F3-484E-A137-6241AB100322}" dt="2021-05-16T21:29:07.739" v="5827" actId="1076"/>
          <ac:picMkLst>
            <pc:docMk/>
            <pc:sldMk cId="100317066" sldId="299"/>
            <ac:picMk id="44" creationId="{292E0D48-3333-44B2-A4A5-314B6355D803}"/>
          </ac:picMkLst>
        </pc:picChg>
        <pc:picChg chg="del">
          <ac:chgData name="Ofir Gerbi" userId="144fd1d6-9023-4717-ba4b-343401a376ce" providerId="ADAL" clId="{20800758-88F3-484E-A137-6241AB100322}" dt="2021-05-16T21:22:54.491" v="5710" actId="478"/>
          <ac:picMkLst>
            <pc:docMk/>
            <pc:sldMk cId="100317066" sldId="299"/>
            <ac:picMk id="45" creationId="{2FFF5BB0-17DB-4947-86B6-DDD18F22A6D2}"/>
          </ac:picMkLst>
        </pc:picChg>
        <pc:picChg chg="mod">
          <ac:chgData name="Ofir Gerbi" userId="144fd1d6-9023-4717-ba4b-343401a376ce" providerId="ADAL" clId="{20800758-88F3-484E-A137-6241AB100322}" dt="2021-05-16T21:29:07.739" v="5827" actId="1076"/>
          <ac:picMkLst>
            <pc:docMk/>
            <pc:sldMk cId="100317066" sldId="299"/>
            <ac:picMk id="52" creationId="{E11C18CC-9D55-4E75-A5BF-5F4EBFF48F42}"/>
          </ac:picMkLst>
        </pc:picChg>
        <pc:cxnChg chg="mod">
          <ac:chgData name="Ofir Gerbi" userId="144fd1d6-9023-4717-ba4b-343401a376ce" providerId="ADAL" clId="{20800758-88F3-484E-A137-6241AB100322}" dt="2021-05-16T21:29:07.739" v="5827" actId="1076"/>
          <ac:cxnSpMkLst>
            <pc:docMk/>
            <pc:sldMk cId="100317066" sldId="299"/>
            <ac:cxnSpMk id="53" creationId="{1E2E980A-DE4D-46B2-A3A0-7B3339FEB121}"/>
          </ac:cxnSpMkLst>
        </pc:cxnChg>
      </pc:sldChg>
      <pc:sldChg chg="addSp delSp modSp add del mod">
        <pc:chgData name="Ofir Gerbi" userId="144fd1d6-9023-4717-ba4b-343401a376ce" providerId="ADAL" clId="{20800758-88F3-484E-A137-6241AB100322}" dt="2021-05-17T21:39:36.764" v="6994" actId="2696"/>
        <pc:sldMkLst>
          <pc:docMk/>
          <pc:sldMk cId="502417373" sldId="300"/>
        </pc:sldMkLst>
        <pc:spChg chg="del mod">
          <ac:chgData name="Ofir Gerbi" userId="144fd1d6-9023-4717-ba4b-343401a376ce" providerId="ADAL" clId="{20800758-88F3-484E-A137-6241AB100322}" dt="2021-05-17T21:37:30.499" v="6893" actId="478"/>
          <ac:spMkLst>
            <pc:docMk/>
            <pc:sldMk cId="502417373" sldId="300"/>
            <ac:spMk id="6" creationId="{A8D5577C-B993-41CB-89D3-0BCDEF50A58B}"/>
          </ac:spMkLst>
        </pc:spChg>
        <pc:spChg chg="add del mod">
          <ac:chgData name="Ofir Gerbi" userId="144fd1d6-9023-4717-ba4b-343401a376ce" providerId="ADAL" clId="{20800758-88F3-484E-A137-6241AB100322}" dt="2021-05-17T21:38:14.199" v="6967" actId="21"/>
          <ac:spMkLst>
            <pc:docMk/>
            <pc:sldMk cId="502417373" sldId="300"/>
            <ac:spMk id="7" creationId="{8EBFA8C4-3066-4B98-B692-19F2892E038B}"/>
          </ac:spMkLst>
        </pc:spChg>
        <pc:spChg chg="del">
          <ac:chgData name="Ofir Gerbi" userId="144fd1d6-9023-4717-ba4b-343401a376ce" providerId="ADAL" clId="{20800758-88F3-484E-A137-6241AB100322}" dt="2021-05-17T21:31:10.689" v="6797" actId="478"/>
          <ac:spMkLst>
            <pc:docMk/>
            <pc:sldMk cId="502417373" sldId="300"/>
            <ac:spMk id="10" creationId="{952E61CE-E560-4608-887A-047E3CD9DC7C}"/>
          </ac:spMkLst>
        </pc:spChg>
      </pc:sldChg>
      <pc:sldChg chg="addSp delSp modSp add mod">
        <pc:chgData name="Ofir Gerbi" userId="144fd1d6-9023-4717-ba4b-343401a376ce" providerId="ADAL" clId="{20800758-88F3-484E-A137-6241AB100322}" dt="2021-05-28T10:54:53.922" v="7451" actId="1076"/>
        <pc:sldMkLst>
          <pc:docMk/>
          <pc:sldMk cId="972255073" sldId="300"/>
        </pc:sldMkLst>
        <pc:picChg chg="del mod">
          <ac:chgData name="Ofir Gerbi" userId="144fd1d6-9023-4717-ba4b-343401a376ce" providerId="ADAL" clId="{20800758-88F3-484E-A137-6241AB100322}" dt="2021-05-28T10:54:37.509" v="7448" actId="478"/>
          <ac:picMkLst>
            <pc:docMk/>
            <pc:sldMk cId="972255073" sldId="300"/>
            <ac:picMk id="4" creationId="{BD27D400-3898-4748-A5E3-684F498AE34F}"/>
          </ac:picMkLst>
        </pc:picChg>
        <pc:picChg chg="add mod">
          <ac:chgData name="Ofir Gerbi" userId="144fd1d6-9023-4717-ba4b-343401a376ce" providerId="ADAL" clId="{20800758-88F3-484E-A137-6241AB100322}" dt="2021-05-28T10:54:53.922" v="7451" actId="1076"/>
          <ac:picMkLst>
            <pc:docMk/>
            <pc:sldMk cId="972255073" sldId="300"/>
            <ac:picMk id="11" creationId="{8AF6EBB7-3A60-4C4E-9A16-8DFF795602F5}"/>
          </ac:picMkLst>
        </pc:picChg>
      </pc:sldChg>
      <pc:sldMasterChg chg="del delSldLayout">
        <pc:chgData name="Ofir Gerbi" userId="144fd1d6-9023-4717-ba4b-343401a376ce" providerId="ADAL" clId="{20800758-88F3-484E-A137-6241AB100322}" dt="2021-05-16T20:26:14.891" v="5149" actId="2696"/>
        <pc:sldMasterMkLst>
          <pc:docMk/>
          <pc:sldMasterMk cId="1660010396" sldId="2147483670"/>
        </pc:sldMasterMkLst>
        <pc:sldLayoutChg chg="del">
          <pc:chgData name="Ofir Gerbi" userId="144fd1d6-9023-4717-ba4b-343401a376ce" providerId="ADAL" clId="{20800758-88F3-484E-A137-6241AB100322}" dt="2021-05-16T20:26:14.891" v="5149" actId="2696"/>
          <pc:sldLayoutMkLst>
            <pc:docMk/>
            <pc:sldMasterMk cId="1660010396" sldId="2147483670"/>
            <pc:sldLayoutMk cId="4102359049" sldId="2147483671"/>
          </pc:sldLayoutMkLst>
        </pc:sldLayoutChg>
      </pc:sldMasterChg>
      <pc:sldMasterChg chg="del delSldLayout">
        <pc:chgData name="Ofir Gerbi" userId="144fd1d6-9023-4717-ba4b-343401a376ce" providerId="ADAL" clId="{20800758-88F3-484E-A137-6241AB100322}" dt="2021-05-16T20:26:14.891" v="5149" actId="2696"/>
        <pc:sldMasterMkLst>
          <pc:docMk/>
          <pc:sldMasterMk cId="1660010396" sldId="2147483765"/>
        </pc:sldMasterMkLst>
        <pc:sldLayoutChg chg="del">
          <pc:chgData name="Ofir Gerbi" userId="144fd1d6-9023-4717-ba4b-343401a376ce" providerId="ADAL" clId="{20800758-88F3-484E-A137-6241AB100322}" dt="2021-05-16T20:26:14.891" v="5149" actId="2696"/>
          <pc:sldLayoutMkLst>
            <pc:docMk/>
            <pc:sldMasterMk cId="1660010396" sldId="2147483765"/>
            <pc:sldLayoutMk cId="4102359049" sldId="2147483766"/>
          </pc:sldLayoutMkLst>
        </pc:sldLayoutChg>
      </pc:sldMasterChg>
      <pc:sldMasterChg chg="del delSldLayout">
        <pc:chgData name="Ofir Gerbi" userId="144fd1d6-9023-4717-ba4b-343401a376ce" providerId="ADAL" clId="{20800758-88F3-484E-A137-6241AB100322}" dt="2021-05-16T20:26:14.891" v="5149" actId="2696"/>
        <pc:sldMasterMkLst>
          <pc:docMk/>
          <pc:sldMasterMk cId="1660010396" sldId="2147483767"/>
        </pc:sldMasterMkLst>
        <pc:sldLayoutChg chg="del">
          <pc:chgData name="Ofir Gerbi" userId="144fd1d6-9023-4717-ba4b-343401a376ce" providerId="ADAL" clId="{20800758-88F3-484E-A137-6241AB100322}" dt="2021-05-16T20:26:14.891" v="5149" actId="2696"/>
          <pc:sldLayoutMkLst>
            <pc:docMk/>
            <pc:sldMasterMk cId="1660010396" sldId="2147483767"/>
            <pc:sldLayoutMk cId="4102359049" sldId="2147483768"/>
          </pc:sldLayoutMkLst>
        </pc:sldLayoutChg>
      </pc:sldMasterChg>
      <pc:sldMasterChg chg="del delSldLayout">
        <pc:chgData name="Ofir Gerbi" userId="144fd1d6-9023-4717-ba4b-343401a376ce" providerId="ADAL" clId="{20800758-88F3-484E-A137-6241AB100322}" dt="2021-05-16T20:26:14.891" v="5149" actId="2696"/>
        <pc:sldMasterMkLst>
          <pc:docMk/>
          <pc:sldMasterMk cId="1660010396" sldId="2147483771"/>
        </pc:sldMasterMkLst>
        <pc:sldLayoutChg chg="del">
          <pc:chgData name="Ofir Gerbi" userId="144fd1d6-9023-4717-ba4b-343401a376ce" providerId="ADAL" clId="{20800758-88F3-484E-A137-6241AB100322}" dt="2021-05-16T20:26:14.891" v="5149" actId="2696"/>
          <pc:sldLayoutMkLst>
            <pc:docMk/>
            <pc:sldMasterMk cId="1660010396" sldId="2147483771"/>
            <pc:sldLayoutMk cId="4102359049" sldId="2147483772"/>
          </pc:sldLayoutMkLst>
        </pc:sldLayoutChg>
      </pc:sldMasterChg>
      <pc:sldMasterChg chg="del delSldLayout">
        <pc:chgData name="Ofir Gerbi" userId="144fd1d6-9023-4717-ba4b-343401a376ce" providerId="ADAL" clId="{20800758-88F3-484E-A137-6241AB100322}" dt="2021-05-16T20:26:14.891" v="5149" actId="2696"/>
        <pc:sldMasterMkLst>
          <pc:docMk/>
          <pc:sldMasterMk cId="1660010396" sldId="2147483773"/>
        </pc:sldMasterMkLst>
        <pc:sldLayoutChg chg="del">
          <pc:chgData name="Ofir Gerbi" userId="144fd1d6-9023-4717-ba4b-343401a376ce" providerId="ADAL" clId="{20800758-88F3-484E-A137-6241AB100322}" dt="2021-05-16T20:26:14.891" v="5149" actId="2696"/>
          <pc:sldLayoutMkLst>
            <pc:docMk/>
            <pc:sldMasterMk cId="1660010396" sldId="2147483773"/>
            <pc:sldLayoutMk cId="4102359049" sldId="21474837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F73ACE0-F9C5-4421-895D-522331F0C666}" type="datetimeFigureOut">
              <a:rPr lang="he-IL" smtClean="0"/>
              <a:t>ו'/ניסן/תשפ"ב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955C397-A46A-4523-AD17-2CE055DA4E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253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0235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April 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5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66988-652E-44C1-B9DF-E1B5FD34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63-0631-4DD1-8C62-D7BA73C5B72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EFC4-FA1C-4E09-A0C2-AE8E458A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6B95-D663-4694-9429-9DBE4709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1A9C9-A034-4501-9A4A-E79B30674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00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63" r:id="rId2"/>
    <p:sldLayoutId id="214748378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79B066D-1B35-4B42-8686-605B89C5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r="23855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99959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999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C7FAB-C7CF-4D43-8BBC-D870C8B931CD}"/>
              </a:ext>
            </a:extLst>
          </p:cNvPr>
          <p:cNvSpPr txBox="1"/>
          <p:nvPr/>
        </p:nvSpPr>
        <p:spPr>
          <a:xfrm>
            <a:off x="284361" y="752187"/>
            <a:ext cx="5829256" cy="1767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spc="600" dirty="0">
                <a:latin typeface="Secular One" panose="00000500000000000000" pitchFamily="2" charset="-79"/>
                <a:ea typeface="+mj-ea"/>
                <a:cs typeface="Secular One" panose="00000500000000000000" pitchFamily="2" charset="-79"/>
              </a:rPr>
              <a:t>APT Attack analysis</a:t>
            </a:r>
            <a:endParaRPr lang="he-IL" sz="6000" b="1" cap="all" spc="600" dirty="0">
              <a:latin typeface="Secular One" panose="00000500000000000000" pitchFamily="2" charset="-79"/>
              <a:ea typeface="+mj-ea"/>
              <a:cs typeface="Secular One" panose="00000500000000000000" pitchFamily="2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57D01C-7730-49BA-B89C-2CF5DE149086}"/>
              </a:ext>
            </a:extLst>
          </p:cNvPr>
          <p:cNvSpPr txBox="1"/>
          <p:nvPr/>
        </p:nvSpPr>
        <p:spPr>
          <a:xfrm>
            <a:off x="118381" y="6355943"/>
            <a:ext cx="3570514" cy="1523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1">
              <a:lnSpc>
                <a:spcPct val="90000"/>
              </a:lnSpc>
              <a:spcAft>
                <a:spcPts val="600"/>
              </a:spcAft>
            </a:pPr>
            <a:r>
              <a:rPr lang="he-IL" sz="2000" dirty="0"/>
              <a:t>אופיר ג'רבי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715243-095D-4D47-98BC-2E14B07DEE68}"/>
              </a:ext>
            </a:extLst>
          </p:cNvPr>
          <p:cNvGrpSpPr/>
          <p:nvPr/>
        </p:nvGrpSpPr>
        <p:grpSpPr>
          <a:xfrm>
            <a:off x="1041149" y="2519802"/>
            <a:ext cx="3965417" cy="1876410"/>
            <a:chOff x="1041149" y="2519802"/>
            <a:chExt cx="3965417" cy="1876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6F934B-2E0C-4518-9A30-23984645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65087" y="2519802"/>
              <a:ext cx="3335840" cy="18764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73E5AC-FDE4-42D4-A31F-E67EFC743D95}"/>
                </a:ext>
              </a:extLst>
            </p:cNvPr>
            <p:cNvSpPr/>
            <p:nvPr/>
          </p:nvSpPr>
          <p:spPr>
            <a:xfrm>
              <a:off x="1041149" y="2779415"/>
              <a:ext cx="3965417" cy="1385180"/>
            </a:xfrm>
            <a:prstGeom prst="rect">
              <a:avLst/>
            </a:prstGeom>
            <a:noFill/>
            <a:ln w="57150">
              <a:solidFill>
                <a:srgbClr val="3C00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637331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DA7E8E-5924-49A6-87DF-F0B4C0660B6E}"/>
              </a:ext>
            </a:extLst>
          </p:cNvPr>
          <p:cNvSpPr/>
          <p:nvPr/>
        </p:nvSpPr>
        <p:spPr>
          <a:xfrm>
            <a:off x="1708412" y="3429000"/>
            <a:ext cx="8775174" cy="2169185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63B5FF-7197-4C3A-BB89-6E4D2C4B9E43}"/>
              </a:ext>
            </a:extLst>
          </p:cNvPr>
          <p:cNvGrpSpPr/>
          <p:nvPr/>
        </p:nvGrpSpPr>
        <p:grpSpPr>
          <a:xfrm>
            <a:off x="348014" y="1530142"/>
            <a:ext cx="3642961" cy="1171852"/>
            <a:chOff x="348014" y="1530142"/>
            <a:chExt cx="3642961" cy="11718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A81F25-2006-4CB6-9E70-2D4A968426A4}"/>
                </a:ext>
              </a:extLst>
            </p:cNvPr>
            <p:cNvSpPr/>
            <p:nvPr/>
          </p:nvSpPr>
          <p:spPr>
            <a:xfrm>
              <a:off x="348716" y="1530142"/>
              <a:ext cx="3642259" cy="1171852"/>
            </a:xfrm>
            <a:custGeom>
              <a:avLst/>
              <a:gdLst>
                <a:gd name="connsiteX0" fmla="*/ 0 w 3642259"/>
                <a:gd name="connsiteY0" fmla="*/ 0 h 1171852"/>
                <a:gd name="connsiteX1" fmla="*/ 3056333 w 3642259"/>
                <a:gd name="connsiteY1" fmla="*/ 0 h 1171852"/>
                <a:gd name="connsiteX2" fmla="*/ 3642259 w 3642259"/>
                <a:gd name="connsiteY2" fmla="*/ 585926 h 1171852"/>
                <a:gd name="connsiteX3" fmla="*/ 3056333 w 3642259"/>
                <a:gd name="connsiteY3" fmla="*/ 1171852 h 1171852"/>
                <a:gd name="connsiteX4" fmla="*/ 0 w 3642259"/>
                <a:gd name="connsiteY4" fmla="*/ 1171852 h 117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259" h="1171852">
                  <a:moveTo>
                    <a:pt x="0" y="0"/>
                  </a:moveTo>
                  <a:lnTo>
                    <a:pt x="3056333" y="0"/>
                  </a:lnTo>
                  <a:lnTo>
                    <a:pt x="3642259" y="585926"/>
                  </a:lnTo>
                  <a:lnTo>
                    <a:pt x="3056333" y="1171852"/>
                  </a:lnTo>
                  <a:lnTo>
                    <a:pt x="0" y="1171852"/>
                  </a:lnTo>
                  <a:close/>
                </a:path>
              </a:pathLst>
            </a:cu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7" name="Arrow: Chevron 4">
              <a:extLst>
                <a:ext uri="{FF2B5EF4-FFF2-40B4-BE49-F238E27FC236}">
                  <a16:creationId xmlns:a16="http://schemas.microsoft.com/office/drawing/2014/main" id="{FBCF4F2C-219D-49EA-9B8E-181E8F80682F}"/>
                </a:ext>
              </a:extLst>
            </p:cNvPr>
            <p:cNvSpPr txBox="1"/>
            <p:nvPr/>
          </p:nvSpPr>
          <p:spPr>
            <a:xfrm>
              <a:off x="348014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b="1" u="none" kern="1200" dirty="0"/>
                <a:t>Reconnaissance</a:t>
              </a:r>
              <a:endParaRPr lang="he-IL" sz="3400" u="none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E8FADD-461A-4531-A092-0E158F31225E}"/>
              </a:ext>
            </a:extLst>
          </p:cNvPr>
          <p:cNvGrpSpPr/>
          <p:nvPr/>
        </p:nvGrpSpPr>
        <p:grpSpPr>
          <a:xfrm>
            <a:off x="12569103" y="1530142"/>
            <a:ext cx="4228887" cy="1171852"/>
            <a:chOff x="12569103" y="1530142"/>
            <a:chExt cx="4228887" cy="1171852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CEBED73-4FD2-43AB-B3DA-07582EA6F73A}"/>
                </a:ext>
              </a:extLst>
            </p:cNvPr>
            <p:cNvSpPr/>
            <p:nvPr/>
          </p:nvSpPr>
          <p:spPr>
            <a:xfrm>
              <a:off x="12569103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Chevron 6">
              <a:extLst>
                <a:ext uri="{FF2B5EF4-FFF2-40B4-BE49-F238E27FC236}">
                  <a16:creationId xmlns:a16="http://schemas.microsoft.com/office/drawing/2014/main" id="{9AA0ED29-90DB-4157-A337-78E855A41DDE}"/>
                </a:ext>
              </a:extLst>
            </p:cNvPr>
            <p:cNvSpPr txBox="1"/>
            <p:nvPr/>
          </p:nvSpPr>
          <p:spPr>
            <a:xfrm>
              <a:off x="13155029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 dirty="0"/>
                <a:t>Weaponization</a:t>
              </a:r>
              <a:endParaRPr lang="he-IL" sz="3200" u="none" kern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72C893-9885-4CDA-B44F-FF5606C46655}"/>
              </a:ext>
            </a:extLst>
          </p:cNvPr>
          <p:cNvSpPr txBox="1"/>
          <p:nvPr/>
        </p:nvSpPr>
        <p:spPr>
          <a:xfrm>
            <a:off x="1936051" y="3575542"/>
            <a:ext cx="8319897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סוכני שירות הביטחון הרוסי חיפשו אחר חברות ושירותי אינטרנט למטרת איסוף מידע. </a:t>
            </a:r>
          </a:p>
          <a:p>
            <a:pPr lvl="0" algn="r" rtl="1">
              <a:defRPr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במהלך החיפוש הם שמו כמטרה את חברת</a:t>
            </a:r>
            <a:r>
              <a:rPr lang="en-US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 </a:t>
            </a: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בעקבות מציאת חולשה בחוסר אבטחה מספקת על השרתים.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709DF-B881-4BD9-A2A0-033A8F40585B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98D-AF7A-4A90-BAC3-52DB837A18EB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2E1133-C932-45B3-965D-1D4DC23E9CF4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80C418-B715-4EF0-802E-3CE6DA98A823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2A3680-ED7B-49AD-B203-08C10BC1BEA3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78551E3-7B04-49CA-A998-913D40C2D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3C6E2D0-CD9D-4763-9417-C3E7FCA3674B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08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5A4FC7-4563-465D-8AF5-07791C0A0A76}"/>
              </a:ext>
            </a:extLst>
          </p:cNvPr>
          <p:cNvSpPr/>
          <p:nvPr/>
        </p:nvSpPr>
        <p:spPr>
          <a:xfrm>
            <a:off x="1708413" y="3429000"/>
            <a:ext cx="8775174" cy="2169185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F8E13B-68DF-4032-81F5-7448E93F82FE}"/>
              </a:ext>
            </a:extLst>
          </p:cNvPr>
          <p:cNvGrpSpPr/>
          <p:nvPr/>
        </p:nvGrpSpPr>
        <p:grpSpPr>
          <a:xfrm>
            <a:off x="12511954" y="1530142"/>
            <a:ext cx="4228887" cy="1171852"/>
            <a:chOff x="12511954" y="1530142"/>
            <a:chExt cx="4228887" cy="1171852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10862C4-5F2F-4C92-B703-93DB82F261BC}"/>
                </a:ext>
              </a:extLst>
            </p:cNvPr>
            <p:cNvSpPr/>
            <p:nvPr/>
          </p:nvSpPr>
          <p:spPr>
            <a:xfrm>
              <a:off x="12511954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3" name="Arrow: Chevron 8">
              <a:extLst>
                <a:ext uri="{FF2B5EF4-FFF2-40B4-BE49-F238E27FC236}">
                  <a16:creationId xmlns:a16="http://schemas.microsoft.com/office/drawing/2014/main" id="{EB69A9AC-5A20-4A0A-AE35-FC348A203107}"/>
                </a:ext>
              </a:extLst>
            </p:cNvPr>
            <p:cNvSpPr txBox="1"/>
            <p:nvPr/>
          </p:nvSpPr>
          <p:spPr>
            <a:xfrm>
              <a:off x="13097880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/>
                <a:t>Delivery</a:t>
              </a:r>
              <a:endParaRPr lang="he-IL" sz="3600" u="none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C81D06-BDDC-423A-AF26-771E640F0854}"/>
              </a:ext>
            </a:extLst>
          </p:cNvPr>
          <p:cNvGrpSpPr/>
          <p:nvPr/>
        </p:nvGrpSpPr>
        <p:grpSpPr>
          <a:xfrm>
            <a:off x="348014" y="1530142"/>
            <a:ext cx="3642961" cy="1171852"/>
            <a:chOff x="348014" y="1530142"/>
            <a:chExt cx="3642961" cy="117185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54200A-DEB2-4E71-9D2F-F6CFAA851B16}"/>
                </a:ext>
              </a:extLst>
            </p:cNvPr>
            <p:cNvSpPr/>
            <p:nvPr/>
          </p:nvSpPr>
          <p:spPr>
            <a:xfrm>
              <a:off x="348716" y="1530142"/>
              <a:ext cx="3642259" cy="1171852"/>
            </a:xfrm>
            <a:custGeom>
              <a:avLst/>
              <a:gdLst>
                <a:gd name="connsiteX0" fmla="*/ 0 w 3642259"/>
                <a:gd name="connsiteY0" fmla="*/ 0 h 1171852"/>
                <a:gd name="connsiteX1" fmla="*/ 3056333 w 3642259"/>
                <a:gd name="connsiteY1" fmla="*/ 0 h 1171852"/>
                <a:gd name="connsiteX2" fmla="*/ 3642259 w 3642259"/>
                <a:gd name="connsiteY2" fmla="*/ 585926 h 1171852"/>
                <a:gd name="connsiteX3" fmla="*/ 3056333 w 3642259"/>
                <a:gd name="connsiteY3" fmla="*/ 1171852 h 1171852"/>
                <a:gd name="connsiteX4" fmla="*/ 0 w 3642259"/>
                <a:gd name="connsiteY4" fmla="*/ 1171852 h 117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259" h="1171852">
                  <a:moveTo>
                    <a:pt x="0" y="0"/>
                  </a:moveTo>
                  <a:lnTo>
                    <a:pt x="3056333" y="0"/>
                  </a:lnTo>
                  <a:lnTo>
                    <a:pt x="3642259" y="585926"/>
                  </a:lnTo>
                  <a:lnTo>
                    <a:pt x="3056333" y="1171852"/>
                  </a:lnTo>
                  <a:lnTo>
                    <a:pt x="0" y="1171852"/>
                  </a:lnTo>
                  <a:close/>
                </a:path>
              </a:pathLst>
            </a:cu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6" name="Arrow: Chevron 4">
              <a:extLst>
                <a:ext uri="{FF2B5EF4-FFF2-40B4-BE49-F238E27FC236}">
                  <a16:creationId xmlns:a16="http://schemas.microsoft.com/office/drawing/2014/main" id="{7B7DAB2D-F857-4B38-B189-92AE52FB8DE3}"/>
                </a:ext>
              </a:extLst>
            </p:cNvPr>
            <p:cNvSpPr txBox="1"/>
            <p:nvPr/>
          </p:nvSpPr>
          <p:spPr>
            <a:xfrm>
              <a:off x="348014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b="1" u="none" kern="1200" dirty="0"/>
                <a:t>Reconnaissance</a:t>
              </a:r>
              <a:endParaRPr lang="he-IL" sz="3400" u="none" kern="12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F795136-A40A-4B6A-86CA-A614E16C1435}"/>
              </a:ext>
            </a:extLst>
          </p:cNvPr>
          <p:cNvSpPr txBox="1"/>
          <p:nvPr/>
        </p:nvSpPr>
        <p:spPr>
          <a:xfrm>
            <a:off x="2146837" y="3793817"/>
            <a:ext cx="7781119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סוכני הביטחון גייסו האקר רוסי, העבירו לו את המידע שאספו על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והחולשות שמצאו. ההאקר פיתח נוזקה אשר תשמש כ-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Backdoor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להמשך המתקפה.</a:t>
            </a:r>
            <a:endParaRPr lang="he-IL" sz="28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10712-CA98-48D1-84AD-5F89A8A8028F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0CC0C-06D9-400A-B180-2850C4B52C20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9B19-2384-4ECC-92A5-A3803632E6AD}"/>
              </a:ext>
            </a:extLst>
          </p:cNvPr>
          <p:cNvGrpSpPr/>
          <p:nvPr/>
        </p:nvGrpSpPr>
        <p:grpSpPr>
          <a:xfrm>
            <a:off x="3690053" y="1530142"/>
            <a:ext cx="4228887" cy="1171852"/>
            <a:chOff x="3690053" y="1530142"/>
            <a:chExt cx="4228887" cy="1171852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CEBED73-4FD2-43AB-B3DA-07582EA6F73A}"/>
                </a:ext>
              </a:extLst>
            </p:cNvPr>
            <p:cNvSpPr/>
            <p:nvPr/>
          </p:nvSpPr>
          <p:spPr>
            <a:xfrm>
              <a:off x="3690053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Chevron 6">
              <a:extLst>
                <a:ext uri="{FF2B5EF4-FFF2-40B4-BE49-F238E27FC236}">
                  <a16:creationId xmlns:a16="http://schemas.microsoft.com/office/drawing/2014/main" id="{9AA0ED29-90DB-4157-A337-78E855A41DDE}"/>
                </a:ext>
              </a:extLst>
            </p:cNvPr>
            <p:cNvSpPr txBox="1"/>
            <p:nvPr/>
          </p:nvSpPr>
          <p:spPr>
            <a:xfrm>
              <a:off x="4275979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u="none" kern="1200" dirty="0"/>
                <a:t>Weaponization</a:t>
              </a:r>
              <a:endParaRPr lang="he-IL" sz="3500" u="none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B0BCF2-5E5E-472B-9AB8-F72431FFCABF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6FC3BA-6A4D-466B-B115-59197B548418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D7D3AB3-30C2-444A-AAA1-C7E38A9250B7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C10C51-22C4-4091-938C-35CFCB0CB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DEE524-B4A7-4847-A7DF-BCF5F0B21E2E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582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E30D789-033D-4570-A014-CFF5D9D54CF1}"/>
              </a:ext>
            </a:extLst>
          </p:cNvPr>
          <p:cNvSpPr/>
          <p:nvPr/>
        </p:nvSpPr>
        <p:spPr>
          <a:xfrm>
            <a:off x="1708413" y="3429000"/>
            <a:ext cx="8775174" cy="2169185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D3C79C-C2C4-4026-80C1-549D156A68E8}"/>
              </a:ext>
            </a:extLst>
          </p:cNvPr>
          <p:cNvGrpSpPr/>
          <p:nvPr/>
        </p:nvGrpSpPr>
        <p:grpSpPr>
          <a:xfrm>
            <a:off x="3687308" y="1530142"/>
            <a:ext cx="4228887" cy="1171852"/>
            <a:chOff x="3687308" y="1530142"/>
            <a:chExt cx="4228887" cy="1171852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CEBED73-4FD2-43AB-B3DA-07582EA6F73A}"/>
                </a:ext>
              </a:extLst>
            </p:cNvPr>
            <p:cNvSpPr/>
            <p:nvPr/>
          </p:nvSpPr>
          <p:spPr>
            <a:xfrm>
              <a:off x="3687308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 dirty="0"/>
            </a:p>
          </p:txBody>
        </p:sp>
        <p:sp>
          <p:nvSpPr>
            <p:cNvPr id="25" name="Arrow: Chevron 6">
              <a:extLst>
                <a:ext uri="{FF2B5EF4-FFF2-40B4-BE49-F238E27FC236}">
                  <a16:creationId xmlns:a16="http://schemas.microsoft.com/office/drawing/2014/main" id="{9AA0ED29-90DB-4157-A337-78E855A41DDE}"/>
                </a:ext>
              </a:extLst>
            </p:cNvPr>
            <p:cNvSpPr txBox="1"/>
            <p:nvPr/>
          </p:nvSpPr>
          <p:spPr>
            <a:xfrm>
              <a:off x="4273234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u="none" kern="1200" dirty="0"/>
                <a:t>Weaponization</a:t>
              </a:r>
              <a:endParaRPr lang="he-IL" sz="3500" u="none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FC451C-33C2-4FD5-A27E-74098E36514A}"/>
              </a:ext>
            </a:extLst>
          </p:cNvPr>
          <p:cNvGrpSpPr/>
          <p:nvPr/>
        </p:nvGrpSpPr>
        <p:grpSpPr>
          <a:xfrm>
            <a:off x="7614397" y="1530142"/>
            <a:ext cx="4228887" cy="1171852"/>
            <a:chOff x="7614397" y="1530142"/>
            <a:chExt cx="4228887" cy="1171852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10862C4-5F2F-4C92-B703-93DB82F261BC}"/>
                </a:ext>
              </a:extLst>
            </p:cNvPr>
            <p:cNvSpPr/>
            <p:nvPr/>
          </p:nvSpPr>
          <p:spPr>
            <a:xfrm>
              <a:off x="7614397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8">
              <a:extLst>
                <a:ext uri="{FF2B5EF4-FFF2-40B4-BE49-F238E27FC236}">
                  <a16:creationId xmlns:a16="http://schemas.microsoft.com/office/drawing/2014/main" id="{EB69A9AC-5A20-4A0A-AE35-FC348A203107}"/>
                </a:ext>
              </a:extLst>
            </p:cNvPr>
            <p:cNvSpPr txBox="1"/>
            <p:nvPr/>
          </p:nvSpPr>
          <p:spPr>
            <a:xfrm>
              <a:off x="8200323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Delivery</a:t>
              </a:r>
              <a:endParaRPr lang="he-IL" sz="3600" u="none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163E96-FE3B-4399-8A40-62B62C713085}"/>
              </a:ext>
            </a:extLst>
          </p:cNvPr>
          <p:cNvGrpSpPr/>
          <p:nvPr/>
        </p:nvGrpSpPr>
        <p:grpSpPr>
          <a:xfrm>
            <a:off x="12627910" y="1530142"/>
            <a:ext cx="4228887" cy="1171852"/>
            <a:chOff x="12627910" y="1530142"/>
            <a:chExt cx="4228887" cy="1171852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122DCA35-8478-4510-855D-08650280D08C}"/>
                </a:ext>
              </a:extLst>
            </p:cNvPr>
            <p:cNvSpPr/>
            <p:nvPr/>
          </p:nvSpPr>
          <p:spPr>
            <a:xfrm>
              <a:off x="12627910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rrow: Chevron 4">
              <a:extLst>
                <a:ext uri="{FF2B5EF4-FFF2-40B4-BE49-F238E27FC236}">
                  <a16:creationId xmlns:a16="http://schemas.microsoft.com/office/drawing/2014/main" id="{EE134871-4C97-4B9C-A166-EAC56B8DB0E4}"/>
                </a:ext>
              </a:extLst>
            </p:cNvPr>
            <p:cNvSpPr txBox="1"/>
            <p:nvPr/>
          </p:nvSpPr>
          <p:spPr>
            <a:xfrm>
              <a:off x="13473687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Exploitation</a:t>
              </a:r>
              <a:endParaRPr lang="he-IL" sz="3600" u="none" kern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16B6303-031D-4E12-A480-85695A283D71}"/>
              </a:ext>
            </a:extLst>
          </p:cNvPr>
          <p:cNvGrpSpPr/>
          <p:nvPr/>
        </p:nvGrpSpPr>
        <p:grpSpPr>
          <a:xfrm>
            <a:off x="348014" y="1530142"/>
            <a:ext cx="3642961" cy="1171852"/>
            <a:chOff x="348014" y="1530142"/>
            <a:chExt cx="3642961" cy="117185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CC829F-CA06-4A8B-A286-B047CCA5FFD1}"/>
                </a:ext>
              </a:extLst>
            </p:cNvPr>
            <p:cNvSpPr/>
            <p:nvPr/>
          </p:nvSpPr>
          <p:spPr>
            <a:xfrm>
              <a:off x="348716" y="1530142"/>
              <a:ext cx="3642259" cy="1171852"/>
            </a:xfrm>
            <a:custGeom>
              <a:avLst/>
              <a:gdLst>
                <a:gd name="connsiteX0" fmla="*/ 0 w 3642259"/>
                <a:gd name="connsiteY0" fmla="*/ 0 h 1171852"/>
                <a:gd name="connsiteX1" fmla="*/ 3056333 w 3642259"/>
                <a:gd name="connsiteY1" fmla="*/ 0 h 1171852"/>
                <a:gd name="connsiteX2" fmla="*/ 3642259 w 3642259"/>
                <a:gd name="connsiteY2" fmla="*/ 585926 h 1171852"/>
                <a:gd name="connsiteX3" fmla="*/ 3056333 w 3642259"/>
                <a:gd name="connsiteY3" fmla="*/ 1171852 h 1171852"/>
                <a:gd name="connsiteX4" fmla="*/ 0 w 3642259"/>
                <a:gd name="connsiteY4" fmla="*/ 1171852 h 117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259" h="1171852">
                  <a:moveTo>
                    <a:pt x="0" y="0"/>
                  </a:moveTo>
                  <a:lnTo>
                    <a:pt x="3056333" y="0"/>
                  </a:lnTo>
                  <a:lnTo>
                    <a:pt x="3642259" y="585926"/>
                  </a:lnTo>
                  <a:lnTo>
                    <a:pt x="3056333" y="1171852"/>
                  </a:lnTo>
                  <a:lnTo>
                    <a:pt x="0" y="1171852"/>
                  </a:lnTo>
                  <a:close/>
                </a:path>
              </a:pathLst>
            </a:cu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4" name="Arrow: Chevron 4">
              <a:extLst>
                <a:ext uri="{FF2B5EF4-FFF2-40B4-BE49-F238E27FC236}">
                  <a16:creationId xmlns:a16="http://schemas.microsoft.com/office/drawing/2014/main" id="{942FB4BB-7999-4651-B544-98C4BC7D8CFE}"/>
                </a:ext>
              </a:extLst>
            </p:cNvPr>
            <p:cNvSpPr txBox="1"/>
            <p:nvPr/>
          </p:nvSpPr>
          <p:spPr>
            <a:xfrm>
              <a:off x="348014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b="1" u="none" kern="1200" dirty="0"/>
                <a:t>Reconnaissance</a:t>
              </a:r>
              <a:endParaRPr lang="he-IL" sz="3400" u="none" kern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ABFA37-FF9A-477A-BB52-8FAD197F3CD2}"/>
              </a:ext>
            </a:extLst>
          </p:cNvPr>
          <p:cNvSpPr txBox="1"/>
          <p:nvPr/>
        </p:nvSpPr>
        <p:spPr>
          <a:xfrm>
            <a:off x="2333862" y="3757850"/>
            <a:ext cx="752370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ההאקר שם כמטרה עובד זוטר ב-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ע"מ לא לעורר חשד. השתמש בתקיפת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Spear-Phishing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להתקנת ה-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Backdoor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lang="he-IL" sz="28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8E418-E3F2-4734-8A6F-8E3CA23EA44D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27B56-698E-4A25-9DC0-43D16C236FDF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59D980-E4DC-4DFC-9793-8D6C14490453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D3797A-4DEB-43B2-9E21-EA60C241616A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B4FE83E-8C73-43AF-ABD3-142B89A6C6B3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F5C74CF-0CD9-460D-A178-FAABAC0BA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71E9BF7-C015-405D-9036-2BBC017519AE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281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2C334C-A1AA-4D0D-B2BE-2EE0456D230A}"/>
              </a:ext>
            </a:extLst>
          </p:cNvPr>
          <p:cNvSpPr/>
          <p:nvPr/>
        </p:nvSpPr>
        <p:spPr>
          <a:xfrm>
            <a:off x="1708413" y="3429000"/>
            <a:ext cx="8775174" cy="1742768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A142FA-73D6-4333-B027-F2E613A34D45}"/>
              </a:ext>
            </a:extLst>
          </p:cNvPr>
          <p:cNvGrpSpPr/>
          <p:nvPr/>
        </p:nvGrpSpPr>
        <p:grpSpPr>
          <a:xfrm>
            <a:off x="117061" y="1530142"/>
            <a:ext cx="4228887" cy="1171852"/>
            <a:chOff x="117061" y="1530142"/>
            <a:chExt cx="4228887" cy="1171852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CEBED73-4FD2-43AB-B3DA-07582EA6F73A}"/>
                </a:ext>
              </a:extLst>
            </p:cNvPr>
            <p:cNvSpPr/>
            <p:nvPr/>
          </p:nvSpPr>
          <p:spPr>
            <a:xfrm>
              <a:off x="117061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 dirty="0"/>
            </a:p>
          </p:txBody>
        </p:sp>
        <p:sp>
          <p:nvSpPr>
            <p:cNvPr id="25" name="Arrow: Chevron 6">
              <a:extLst>
                <a:ext uri="{FF2B5EF4-FFF2-40B4-BE49-F238E27FC236}">
                  <a16:creationId xmlns:a16="http://schemas.microsoft.com/office/drawing/2014/main" id="{9AA0ED29-90DB-4157-A337-78E855A41DDE}"/>
                </a:ext>
              </a:extLst>
            </p:cNvPr>
            <p:cNvSpPr txBox="1"/>
            <p:nvPr/>
          </p:nvSpPr>
          <p:spPr>
            <a:xfrm>
              <a:off x="702987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500" b="1" u="none" kern="1200" dirty="0"/>
                <a:t>Weaponization</a:t>
              </a:r>
              <a:endParaRPr lang="he-IL" sz="3500" u="none" kern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BEE230-955E-4AE4-864C-ECD58834F479}"/>
              </a:ext>
            </a:extLst>
          </p:cNvPr>
          <p:cNvGrpSpPr/>
          <p:nvPr/>
        </p:nvGrpSpPr>
        <p:grpSpPr>
          <a:xfrm>
            <a:off x="4044150" y="1530142"/>
            <a:ext cx="4228887" cy="1171852"/>
            <a:chOff x="4044150" y="1530142"/>
            <a:chExt cx="4228887" cy="1171852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10862C4-5F2F-4C92-B703-93DB82F261BC}"/>
                </a:ext>
              </a:extLst>
            </p:cNvPr>
            <p:cNvSpPr/>
            <p:nvPr/>
          </p:nvSpPr>
          <p:spPr>
            <a:xfrm>
              <a:off x="4044150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3" name="Arrow: Chevron 8">
              <a:extLst>
                <a:ext uri="{FF2B5EF4-FFF2-40B4-BE49-F238E27FC236}">
                  <a16:creationId xmlns:a16="http://schemas.microsoft.com/office/drawing/2014/main" id="{EB69A9AC-5A20-4A0A-AE35-FC348A203107}"/>
                </a:ext>
              </a:extLst>
            </p:cNvPr>
            <p:cNvSpPr txBox="1"/>
            <p:nvPr/>
          </p:nvSpPr>
          <p:spPr>
            <a:xfrm>
              <a:off x="4630076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Delivery</a:t>
              </a:r>
              <a:endParaRPr lang="he-IL" sz="3600" u="none" kern="1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CF3FFD-4431-4994-B01B-91D5C42FEA71}"/>
              </a:ext>
            </a:extLst>
          </p:cNvPr>
          <p:cNvGrpSpPr/>
          <p:nvPr/>
        </p:nvGrpSpPr>
        <p:grpSpPr>
          <a:xfrm>
            <a:off x="7914547" y="1530142"/>
            <a:ext cx="4228887" cy="1171852"/>
            <a:chOff x="7914547" y="1530142"/>
            <a:chExt cx="4228887" cy="1171852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51D7C08-EC5C-4351-8D8E-54C86B3C6FF2}"/>
                </a:ext>
              </a:extLst>
            </p:cNvPr>
            <p:cNvSpPr/>
            <p:nvPr/>
          </p:nvSpPr>
          <p:spPr>
            <a:xfrm>
              <a:off x="7914547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rrow: Chevron 4">
              <a:extLst>
                <a:ext uri="{FF2B5EF4-FFF2-40B4-BE49-F238E27FC236}">
                  <a16:creationId xmlns:a16="http://schemas.microsoft.com/office/drawing/2014/main" id="{F7D30F80-5DD3-4FF8-9907-01ADDBDFA9F4}"/>
                </a:ext>
              </a:extLst>
            </p:cNvPr>
            <p:cNvSpPr txBox="1"/>
            <p:nvPr/>
          </p:nvSpPr>
          <p:spPr>
            <a:xfrm>
              <a:off x="8568968" y="1530142"/>
              <a:ext cx="2920046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Exploitation</a:t>
              </a:r>
              <a:endParaRPr lang="he-IL" sz="3600" u="none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A69724-2A30-42C0-81B7-9276CC2F89DA}"/>
              </a:ext>
            </a:extLst>
          </p:cNvPr>
          <p:cNvGrpSpPr/>
          <p:nvPr/>
        </p:nvGrpSpPr>
        <p:grpSpPr>
          <a:xfrm>
            <a:off x="12630721" y="1530142"/>
            <a:ext cx="4228887" cy="1171852"/>
            <a:chOff x="12630721" y="1530142"/>
            <a:chExt cx="4228887" cy="1171852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7CBA536-14EB-4135-AE46-483F703542E4}"/>
                </a:ext>
              </a:extLst>
            </p:cNvPr>
            <p:cNvSpPr/>
            <p:nvPr/>
          </p:nvSpPr>
          <p:spPr>
            <a:xfrm>
              <a:off x="12630721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hevron 6">
              <a:extLst>
                <a:ext uri="{FF2B5EF4-FFF2-40B4-BE49-F238E27FC236}">
                  <a16:creationId xmlns:a16="http://schemas.microsoft.com/office/drawing/2014/main" id="{0EE91741-457C-4952-B95E-BAA3FD22C6C5}"/>
                </a:ext>
              </a:extLst>
            </p:cNvPr>
            <p:cNvSpPr txBox="1"/>
            <p:nvPr/>
          </p:nvSpPr>
          <p:spPr>
            <a:xfrm>
              <a:off x="13476498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40005" rIns="40005" bIns="40005" numCol="1" spcCol="1270" anchor="ctr" anchorCtr="0">
              <a:noAutofit/>
            </a:bodyPr>
            <a:lstStyle/>
            <a:p>
              <a:pPr marL="0" lvl="0" indent="0" algn="ctr" defTabSz="1333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Installation</a:t>
              </a:r>
              <a:endParaRPr lang="he-IL" sz="3600" u="none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64870-852F-41FF-B8AA-E0EC2BBFFEA1}"/>
              </a:ext>
            </a:extLst>
          </p:cNvPr>
          <p:cNvGrpSpPr/>
          <p:nvPr/>
        </p:nvGrpSpPr>
        <p:grpSpPr>
          <a:xfrm>
            <a:off x="-3227392" y="1530142"/>
            <a:ext cx="3642961" cy="1171852"/>
            <a:chOff x="-3227392" y="1530142"/>
            <a:chExt cx="3642961" cy="117185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95B5B8-4C3B-46AA-B71C-CCCFA72BAB69}"/>
                </a:ext>
              </a:extLst>
            </p:cNvPr>
            <p:cNvSpPr/>
            <p:nvPr/>
          </p:nvSpPr>
          <p:spPr>
            <a:xfrm>
              <a:off x="-3226690" y="1530142"/>
              <a:ext cx="3642259" cy="1171852"/>
            </a:xfrm>
            <a:custGeom>
              <a:avLst/>
              <a:gdLst>
                <a:gd name="connsiteX0" fmla="*/ 0 w 3642259"/>
                <a:gd name="connsiteY0" fmla="*/ 0 h 1171852"/>
                <a:gd name="connsiteX1" fmla="*/ 3056333 w 3642259"/>
                <a:gd name="connsiteY1" fmla="*/ 0 h 1171852"/>
                <a:gd name="connsiteX2" fmla="*/ 3642259 w 3642259"/>
                <a:gd name="connsiteY2" fmla="*/ 585926 h 1171852"/>
                <a:gd name="connsiteX3" fmla="*/ 3056333 w 3642259"/>
                <a:gd name="connsiteY3" fmla="*/ 1171852 h 1171852"/>
                <a:gd name="connsiteX4" fmla="*/ 0 w 3642259"/>
                <a:gd name="connsiteY4" fmla="*/ 1171852 h 117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259" h="1171852">
                  <a:moveTo>
                    <a:pt x="0" y="0"/>
                  </a:moveTo>
                  <a:lnTo>
                    <a:pt x="3056333" y="0"/>
                  </a:lnTo>
                  <a:lnTo>
                    <a:pt x="3642259" y="585926"/>
                  </a:lnTo>
                  <a:lnTo>
                    <a:pt x="3056333" y="1171852"/>
                  </a:lnTo>
                  <a:lnTo>
                    <a:pt x="0" y="1171852"/>
                  </a:lnTo>
                  <a:close/>
                </a:path>
              </a:pathLst>
            </a:cu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1" name="Arrow: Chevron 4">
              <a:extLst>
                <a:ext uri="{FF2B5EF4-FFF2-40B4-BE49-F238E27FC236}">
                  <a16:creationId xmlns:a16="http://schemas.microsoft.com/office/drawing/2014/main" id="{29D0E9A8-F192-4AE5-8D64-8A6563DC9EBB}"/>
                </a:ext>
              </a:extLst>
            </p:cNvPr>
            <p:cNvSpPr txBox="1"/>
            <p:nvPr/>
          </p:nvSpPr>
          <p:spPr>
            <a:xfrm>
              <a:off x="-3227392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 dirty="0"/>
                <a:t>Reconnaissance</a:t>
              </a:r>
              <a:endParaRPr lang="he-IL" sz="2900" u="none" kern="1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2932652-0C65-498D-865A-F98170414423}"/>
              </a:ext>
            </a:extLst>
          </p:cNvPr>
          <p:cNvSpPr txBox="1"/>
          <p:nvPr/>
        </p:nvSpPr>
        <p:spPr>
          <a:xfrm>
            <a:off x="2333862" y="3823330"/>
            <a:ext cx="752370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מרגע שהעובד לחץ על הלינק, הותקן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Backdoor 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על מחשב העובד מה שאפשר גישה לשרתי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29A3D-B7C9-428D-994F-796D48CFCB09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A56075-3BE0-47C7-A5D0-071810A46E33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C5E47F-7A38-4223-BBD2-73F49FE583AF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36B567-AB91-4763-82C9-9A7B60087942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A02596-B95B-4392-B87D-2DBD08982A5D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55D56C3-62C7-455A-901A-CA4225096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8B14E67-30FE-4A12-8388-FBCB215EFFE8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081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442A483-1720-40FF-AB07-EBF4B9858852}"/>
              </a:ext>
            </a:extLst>
          </p:cNvPr>
          <p:cNvSpPr/>
          <p:nvPr/>
        </p:nvSpPr>
        <p:spPr>
          <a:xfrm>
            <a:off x="1708413" y="3429001"/>
            <a:ext cx="8775174" cy="1742768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6E47B2-887E-4128-B3F7-D9ACBEAE743F}"/>
              </a:ext>
            </a:extLst>
          </p:cNvPr>
          <p:cNvGrpSpPr/>
          <p:nvPr/>
        </p:nvGrpSpPr>
        <p:grpSpPr>
          <a:xfrm>
            <a:off x="-3767435" y="1530142"/>
            <a:ext cx="4228887" cy="1171852"/>
            <a:chOff x="-3767435" y="1530142"/>
            <a:chExt cx="4228887" cy="1171852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CEBED73-4FD2-43AB-B3DA-07582EA6F73A}"/>
                </a:ext>
              </a:extLst>
            </p:cNvPr>
            <p:cNvSpPr/>
            <p:nvPr/>
          </p:nvSpPr>
          <p:spPr>
            <a:xfrm>
              <a:off x="-3767435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 dirty="0"/>
            </a:p>
          </p:txBody>
        </p:sp>
        <p:sp>
          <p:nvSpPr>
            <p:cNvPr id="25" name="Arrow: Chevron 6">
              <a:extLst>
                <a:ext uri="{FF2B5EF4-FFF2-40B4-BE49-F238E27FC236}">
                  <a16:creationId xmlns:a16="http://schemas.microsoft.com/office/drawing/2014/main" id="{9AA0ED29-90DB-4157-A337-78E855A41DDE}"/>
                </a:ext>
              </a:extLst>
            </p:cNvPr>
            <p:cNvSpPr txBox="1"/>
            <p:nvPr/>
          </p:nvSpPr>
          <p:spPr>
            <a:xfrm>
              <a:off x="-3181509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/>
                <a:t>Weaponization</a:t>
              </a:r>
              <a:endParaRPr lang="he-IL" sz="3200" u="none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9A4B09-9D21-47A3-BFE9-FE27291BF338}"/>
              </a:ext>
            </a:extLst>
          </p:cNvPr>
          <p:cNvGrpSpPr/>
          <p:nvPr/>
        </p:nvGrpSpPr>
        <p:grpSpPr>
          <a:xfrm>
            <a:off x="159654" y="1530142"/>
            <a:ext cx="4228887" cy="1171852"/>
            <a:chOff x="159654" y="1530142"/>
            <a:chExt cx="4228887" cy="1171852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10862C4-5F2F-4C92-B703-93DB82F261BC}"/>
                </a:ext>
              </a:extLst>
            </p:cNvPr>
            <p:cNvSpPr/>
            <p:nvPr/>
          </p:nvSpPr>
          <p:spPr>
            <a:xfrm>
              <a:off x="159654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3" name="Arrow: Chevron 8">
              <a:extLst>
                <a:ext uri="{FF2B5EF4-FFF2-40B4-BE49-F238E27FC236}">
                  <a16:creationId xmlns:a16="http://schemas.microsoft.com/office/drawing/2014/main" id="{EB69A9AC-5A20-4A0A-AE35-FC348A203107}"/>
                </a:ext>
              </a:extLst>
            </p:cNvPr>
            <p:cNvSpPr txBox="1"/>
            <p:nvPr/>
          </p:nvSpPr>
          <p:spPr>
            <a:xfrm>
              <a:off x="745580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/>
                <a:t>Delivery</a:t>
              </a:r>
              <a:endParaRPr lang="he-IL" sz="3600" u="none" kern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D40B4-185C-4039-AFE6-CF526B0EA57D}"/>
              </a:ext>
            </a:extLst>
          </p:cNvPr>
          <p:cNvGrpSpPr/>
          <p:nvPr/>
        </p:nvGrpSpPr>
        <p:grpSpPr>
          <a:xfrm>
            <a:off x="4030051" y="1530142"/>
            <a:ext cx="4228887" cy="1171852"/>
            <a:chOff x="4030051" y="1530142"/>
            <a:chExt cx="4228887" cy="1171852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51D7C08-EC5C-4351-8D8E-54C86B3C6FF2}"/>
                </a:ext>
              </a:extLst>
            </p:cNvPr>
            <p:cNvSpPr/>
            <p:nvPr/>
          </p:nvSpPr>
          <p:spPr>
            <a:xfrm>
              <a:off x="4030051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8" name="Arrow: Chevron 4">
              <a:extLst>
                <a:ext uri="{FF2B5EF4-FFF2-40B4-BE49-F238E27FC236}">
                  <a16:creationId xmlns:a16="http://schemas.microsoft.com/office/drawing/2014/main" id="{F7D30F80-5DD3-4FF8-9907-01ADDBDFA9F4}"/>
                </a:ext>
              </a:extLst>
            </p:cNvPr>
            <p:cNvSpPr txBox="1"/>
            <p:nvPr/>
          </p:nvSpPr>
          <p:spPr>
            <a:xfrm>
              <a:off x="4875828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Exploitation</a:t>
              </a:r>
              <a:endParaRPr lang="he-IL" sz="3600" u="none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4E6CF-81D9-411B-A233-D6F4C4504F1E}"/>
              </a:ext>
            </a:extLst>
          </p:cNvPr>
          <p:cNvGrpSpPr/>
          <p:nvPr/>
        </p:nvGrpSpPr>
        <p:grpSpPr>
          <a:xfrm>
            <a:off x="7900448" y="1530142"/>
            <a:ext cx="4228887" cy="1171852"/>
            <a:chOff x="7900448" y="1530142"/>
            <a:chExt cx="4228887" cy="1171852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7CBA536-14EB-4135-AE46-483F703542E4}"/>
                </a:ext>
              </a:extLst>
            </p:cNvPr>
            <p:cNvSpPr/>
            <p:nvPr/>
          </p:nvSpPr>
          <p:spPr>
            <a:xfrm>
              <a:off x="7900448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19" name="Arrow: Chevron 6">
              <a:extLst>
                <a:ext uri="{FF2B5EF4-FFF2-40B4-BE49-F238E27FC236}">
                  <a16:creationId xmlns:a16="http://schemas.microsoft.com/office/drawing/2014/main" id="{0EE91741-457C-4952-B95E-BAA3FD22C6C5}"/>
                </a:ext>
              </a:extLst>
            </p:cNvPr>
            <p:cNvSpPr txBox="1"/>
            <p:nvPr/>
          </p:nvSpPr>
          <p:spPr>
            <a:xfrm>
              <a:off x="8746225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40005" rIns="40005" bIns="40005" numCol="1" spcCol="1270" anchor="ctr" anchorCtr="0">
              <a:noAutofit/>
            </a:bodyPr>
            <a:lstStyle/>
            <a:p>
              <a:pPr marL="0" lvl="0" indent="0" algn="ctr" defTabSz="1333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Installation</a:t>
              </a:r>
              <a:endParaRPr lang="he-IL" sz="3200" u="none" kern="1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29FA55-DC42-4297-8D97-5B392EA5203C}"/>
              </a:ext>
            </a:extLst>
          </p:cNvPr>
          <p:cNvGrpSpPr/>
          <p:nvPr/>
        </p:nvGrpSpPr>
        <p:grpSpPr>
          <a:xfrm>
            <a:off x="12279151" y="1530142"/>
            <a:ext cx="4228887" cy="1171852"/>
            <a:chOff x="12279151" y="1530142"/>
            <a:chExt cx="4228887" cy="1171852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CE745D19-10EA-4153-8963-575695C2C20D}"/>
                </a:ext>
              </a:extLst>
            </p:cNvPr>
            <p:cNvSpPr/>
            <p:nvPr/>
          </p:nvSpPr>
          <p:spPr>
            <a:xfrm>
              <a:off x="12279151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1" name="Arrow: Chevron 8">
              <a:extLst>
                <a:ext uri="{FF2B5EF4-FFF2-40B4-BE49-F238E27FC236}">
                  <a16:creationId xmlns:a16="http://schemas.microsoft.com/office/drawing/2014/main" id="{E8B8F805-2A14-4EC8-A1C9-892440D90BAB}"/>
                </a:ext>
              </a:extLst>
            </p:cNvPr>
            <p:cNvSpPr txBox="1"/>
            <p:nvPr/>
          </p:nvSpPr>
          <p:spPr>
            <a:xfrm>
              <a:off x="13124928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 dirty="0"/>
                <a:t>Command &amp; Control</a:t>
              </a:r>
              <a:endParaRPr lang="he-IL" sz="3200" u="none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5A6E86-462F-4799-84F3-DD1991AF380D}"/>
              </a:ext>
            </a:extLst>
          </p:cNvPr>
          <p:cNvGrpSpPr/>
          <p:nvPr/>
        </p:nvGrpSpPr>
        <p:grpSpPr>
          <a:xfrm>
            <a:off x="-7117433" y="1530142"/>
            <a:ext cx="3642961" cy="1171852"/>
            <a:chOff x="-7117433" y="1530142"/>
            <a:chExt cx="3642961" cy="117185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EEC686B-E0AE-43AE-BB1C-586A1320450A}"/>
                </a:ext>
              </a:extLst>
            </p:cNvPr>
            <p:cNvSpPr/>
            <p:nvPr/>
          </p:nvSpPr>
          <p:spPr>
            <a:xfrm>
              <a:off x="-7116731" y="1530142"/>
              <a:ext cx="3642259" cy="1171852"/>
            </a:xfrm>
            <a:custGeom>
              <a:avLst/>
              <a:gdLst>
                <a:gd name="connsiteX0" fmla="*/ 0 w 3642259"/>
                <a:gd name="connsiteY0" fmla="*/ 0 h 1171852"/>
                <a:gd name="connsiteX1" fmla="*/ 3056333 w 3642259"/>
                <a:gd name="connsiteY1" fmla="*/ 0 h 1171852"/>
                <a:gd name="connsiteX2" fmla="*/ 3642259 w 3642259"/>
                <a:gd name="connsiteY2" fmla="*/ 585926 h 1171852"/>
                <a:gd name="connsiteX3" fmla="*/ 3056333 w 3642259"/>
                <a:gd name="connsiteY3" fmla="*/ 1171852 h 1171852"/>
                <a:gd name="connsiteX4" fmla="*/ 0 w 3642259"/>
                <a:gd name="connsiteY4" fmla="*/ 1171852 h 117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259" h="1171852">
                  <a:moveTo>
                    <a:pt x="0" y="0"/>
                  </a:moveTo>
                  <a:lnTo>
                    <a:pt x="3056333" y="0"/>
                  </a:lnTo>
                  <a:lnTo>
                    <a:pt x="3642259" y="585926"/>
                  </a:lnTo>
                  <a:lnTo>
                    <a:pt x="3056333" y="1171852"/>
                  </a:lnTo>
                  <a:lnTo>
                    <a:pt x="0" y="1171852"/>
                  </a:lnTo>
                  <a:close/>
                </a:path>
              </a:pathLst>
            </a:cu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4" name="Arrow: Chevron 4">
              <a:extLst>
                <a:ext uri="{FF2B5EF4-FFF2-40B4-BE49-F238E27FC236}">
                  <a16:creationId xmlns:a16="http://schemas.microsoft.com/office/drawing/2014/main" id="{EA0C2D08-3E70-4411-9AD6-1B2745260DFC}"/>
                </a:ext>
              </a:extLst>
            </p:cNvPr>
            <p:cNvSpPr txBox="1"/>
            <p:nvPr/>
          </p:nvSpPr>
          <p:spPr>
            <a:xfrm>
              <a:off x="-7117433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 dirty="0"/>
                <a:t>Reconnaissance</a:t>
              </a:r>
              <a:endParaRPr lang="he-IL" sz="2900" u="none" kern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FD2B55-3B93-41FA-B8C0-08F49D819BF7}"/>
              </a:ext>
            </a:extLst>
          </p:cNvPr>
          <p:cNvSpPr txBox="1"/>
          <p:nvPr/>
        </p:nvSpPr>
        <p:spPr>
          <a:xfrm>
            <a:off x="2224183" y="3823331"/>
            <a:ext cx="774363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לאחר התקנת ה-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Backdoor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, התקין התוקף בנוסף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Log Cleaner 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על מנת להסיר עקבות של פעילות ברשת. </a:t>
            </a:r>
            <a:endParaRPr lang="he-IL" sz="28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3F4155-5407-4F15-B2EE-F6AB82174590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9BAA27-8954-4ED2-B3E4-801AD34B5885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3C9D36-F6D6-4156-A3E6-C1707AB67D78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615253-C0C5-43AA-9CD7-3DDABE5BAD42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EA5711-01D2-42B5-AB6C-D9B59A38011D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B2E63A6-8761-4538-8CC5-074DDA196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C196DF7-8E8E-4363-884C-1C5735BD60F2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08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8DFF2BD-422C-4328-A47F-08CB2EAF67F7}"/>
              </a:ext>
            </a:extLst>
          </p:cNvPr>
          <p:cNvSpPr/>
          <p:nvPr/>
        </p:nvSpPr>
        <p:spPr>
          <a:xfrm>
            <a:off x="1708413" y="3429001"/>
            <a:ext cx="8775174" cy="1742768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E38C5F-5C8F-4BF9-A8CF-6FD5541205EE}"/>
              </a:ext>
            </a:extLst>
          </p:cNvPr>
          <p:cNvGrpSpPr/>
          <p:nvPr/>
        </p:nvGrpSpPr>
        <p:grpSpPr>
          <a:xfrm>
            <a:off x="-3715661" y="1530142"/>
            <a:ext cx="4228887" cy="1171852"/>
            <a:chOff x="-3715661" y="1530142"/>
            <a:chExt cx="4228887" cy="1171852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10862C4-5F2F-4C92-B703-93DB82F261BC}"/>
                </a:ext>
              </a:extLst>
            </p:cNvPr>
            <p:cNvSpPr/>
            <p:nvPr/>
          </p:nvSpPr>
          <p:spPr>
            <a:xfrm>
              <a:off x="-3715661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3" name="Arrow: Chevron 8">
              <a:extLst>
                <a:ext uri="{FF2B5EF4-FFF2-40B4-BE49-F238E27FC236}">
                  <a16:creationId xmlns:a16="http://schemas.microsoft.com/office/drawing/2014/main" id="{EB69A9AC-5A20-4A0A-AE35-FC348A203107}"/>
                </a:ext>
              </a:extLst>
            </p:cNvPr>
            <p:cNvSpPr txBox="1"/>
            <p:nvPr/>
          </p:nvSpPr>
          <p:spPr>
            <a:xfrm>
              <a:off x="-3129735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Delivery</a:t>
              </a:r>
              <a:endParaRPr lang="he-IL" sz="3600" u="none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DFC219-9EDA-4B2F-A9DB-E6E8C7E1D225}"/>
              </a:ext>
            </a:extLst>
          </p:cNvPr>
          <p:cNvGrpSpPr/>
          <p:nvPr/>
        </p:nvGrpSpPr>
        <p:grpSpPr>
          <a:xfrm>
            <a:off x="154736" y="1530142"/>
            <a:ext cx="4228887" cy="1171852"/>
            <a:chOff x="154736" y="1530142"/>
            <a:chExt cx="4228887" cy="1171852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51D7C08-EC5C-4351-8D8E-54C86B3C6FF2}"/>
                </a:ext>
              </a:extLst>
            </p:cNvPr>
            <p:cNvSpPr/>
            <p:nvPr/>
          </p:nvSpPr>
          <p:spPr>
            <a:xfrm>
              <a:off x="154736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28" name="Arrow: Chevron 4">
              <a:extLst>
                <a:ext uri="{FF2B5EF4-FFF2-40B4-BE49-F238E27FC236}">
                  <a16:creationId xmlns:a16="http://schemas.microsoft.com/office/drawing/2014/main" id="{F7D30F80-5DD3-4FF8-9907-01ADDBDFA9F4}"/>
                </a:ext>
              </a:extLst>
            </p:cNvPr>
            <p:cNvSpPr txBox="1"/>
            <p:nvPr/>
          </p:nvSpPr>
          <p:spPr>
            <a:xfrm>
              <a:off x="1000513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Exploitation</a:t>
              </a:r>
              <a:endParaRPr lang="he-IL" sz="3600" u="none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48CF11-47D6-4BD4-9F7A-CF60722B5FE5}"/>
              </a:ext>
            </a:extLst>
          </p:cNvPr>
          <p:cNvGrpSpPr/>
          <p:nvPr/>
        </p:nvGrpSpPr>
        <p:grpSpPr>
          <a:xfrm>
            <a:off x="4025133" y="1530142"/>
            <a:ext cx="4228887" cy="1171852"/>
            <a:chOff x="4025133" y="1530142"/>
            <a:chExt cx="4228887" cy="1171852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7CBA536-14EB-4135-AE46-483F703542E4}"/>
                </a:ext>
              </a:extLst>
            </p:cNvPr>
            <p:cNvSpPr/>
            <p:nvPr/>
          </p:nvSpPr>
          <p:spPr>
            <a:xfrm>
              <a:off x="4025133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19" name="Arrow: Chevron 6">
              <a:extLst>
                <a:ext uri="{FF2B5EF4-FFF2-40B4-BE49-F238E27FC236}">
                  <a16:creationId xmlns:a16="http://schemas.microsoft.com/office/drawing/2014/main" id="{0EE91741-457C-4952-B95E-BAA3FD22C6C5}"/>
                </a:ext>
              </a:extLst>
            </p:cNvPr>
            <p:cNvSpPr txBox="1"/>
            <p:nvPr/>
          </p:nvSpPr>
          <p:spPr>
            <a:xfrm>
              <a:off x="4870910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40005" rIns="40005" bIns="40005" numCol="1" spcCol="1270" anchor="ctr" anchorCtr="0">
              <a:noAutofit/>
            </a:bodyPr>
            <a:lstStyle/>
            <a:p>
              <a:pPr marL="0" lvl="0" indent="0" algn="ctr" defTabSz="1333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Installation</a:t>
              </a:r>
              <a:endParaRPr lang="he-IL" sz="3200" u="none" kern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14437-36CD-4977-9512-EB0021A05E76}"/>
              </a:ext>
            </a:extLst>
          </p:cNvPr>
          <p:cNvGrpSpPr/>
          <p:nvPr/>
        </p:nvGrpSpPr>
        <p:grpSpPr>
          <a:xfrm>
            <a:off x="7895530" y="1530142"/>
            <a:ext cx="4228887" cy="1171852"/>
            <a:chOff x="7895530" y="1530142"/>
            <a:chExt cx="4228887" cy="1171852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CE745D19-10EA-4153-8963-575695C2C20D}"/>
                </a:ext>
              </a:extLst>
            </p:cNvPr>
            <p:cNvSpPr/>
            <p:nvPr/>
          </p:nvSpPr>
          <p:spPr>
            <a:xfrm>
              <a:off x="7895530" y="1530142"/>
              <a:ext cx="4228887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1" name="Arrow: Chevron 8">
              <a:extLst>
                <a:ext uri="{FF2B5EF4-FFF2-40B4-BE49-F238E27FC236}">
                  <a16:creationId xmlns:a16="http://schemas.microsoft.com/office/drawing/2014/main" id="{E8B8F805-2A14-4EC8-A1C9-892440D90BAB}"/>
                </a:ext>
              </a:extLst>
            </p:cNvPr>
            <p:cNvSpPr txBox="1"/>
            <p:nvPr/>
          </p:nvSpPr>
          <p:spPr>
            <a:xfrm>
              <a:off x="8741307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Command &amp; Control</a:t>
              </a:r>
              <a:endParaRPr lang="he-IL" sz="3600" u="none" kern="1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0B3AD5-1F39-4A32-A3C7-FA68B00E0655}"/>
              </a:ext>
            </a:extLst>
          </p:cNvPr>
          <p:cNvGrpSpPr/>
          <p:nvPr/>
        </p:nvGrpSpPr>
        <p:grpSpPr>
          <a:xfrm>
            <a:off x="12259413" y="1530142"/>
            <a:ext cx="4243401" cy="1171852"/>
            <a:chOff x="12259413" y="1530142"/>
            <a:chExt cx="4243401" cy="1171852"/>
          </a:xfrm>
        </p:grpSpPr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D834FB63-9776-4380-BB23-436A4927CC88}"/>
                </a:ext>
              </a:extLst>
            </p:cNvPr>
            <p:cNvSpPr/>
            <p:nvPr/>
          </p:nvSpPr>
          <p:spPr>
            <a:xfrm>
              <a:off x="12259413" y="1530142"/>
              <a:ext cx="4243401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/>
            </a:p>
          </p:txBody>
        </p:sp>
        <p:sp>
          <p:nvSpPr>
            <p:cNvPr id="34" name="Arrow: Chevron 10">
              <a:extLst>
                <a:ext uri="{FF2B5EF4-FFF2-40B4-BE49-F238E27FC236}">
                  <a16:creationId xmlns:a16="http://schemas.microsoft.com/office/drawing/2014/main" id="{2899E25E-A07A-4399-99AB-398912F934CE}"/>
                </a:ext>
              </a:extLst>
            </p:cNvPr>
            <p:cNvSpPr txBox="1"/>
            <p:nvPr/>
          </p:nvSpPr>
          <p:spPr>
            <a:xfrm>
              <a:off x="13108093" y="1530142"/>
              <a:ext cx="2546041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 dirty="0"/>
                <a:t>Actions on Objectives</a:t>
              </a:r>
              <a:endParaRPr lang="he-IL" sz="3200" u="none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26FB06-4913-41F1-B60E-48C55C5651DC}"/>
              </a:ext>
            </a:extLst>
          </p:cNvPr>
          <p:cNvGrpSpPr/>
          <p:nvPr/>
        </p:nvGrpSpPr>
        <p:grpSpPr>
          <a:xfrm>
            <a:off x="-7651585" y="1530142"/>
            <a:ext cx="4228887" cy="1171852"/>
            <a:chOff x="-7651585" y="1530142"/>
            <a:chExt cx="4228887" cy="1171852"/>
          </a:xfrm>
        </p:grpSpPr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27C6F038-2E25-4A71-B858-8D954749AF09}"/>
                </a:ext>
              </a:extLst>
            </p:cNvPr>
            <p:cNvSpPr/>
            <p:nvPr/>
          </p:nvSpPr>
          <p:spPr>
            <a:xfrm>
              <a:off x="-7651585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>
              <a:noAutofit/>
            </a:bodyPr>
            <a:lstStyle/>
            <a:p>
              <a:endParaRPr lang="he-IL" dirty="0"/>
            </a:p>
          </p:txBody>
        </p:sp>
        <p:sp>
          <p:nvSpPr>
            <p:cNvPr id="37" name="Arrow: Chevron 6">
              <a:extLst>
                <a:ext uri="{FF2B5EF4-FFF2-40B4-BE49-F238E27FC236}">
                  <a16:creationId xmlns:a16="http://schemas.microsoft.com/office/drawing/2014/main" id="{4D0DA16F-4DAF-47DD-9677-71A53DE863D8}"/>
                </a:ext>
              </a:extLst>
            </p:cNvPr>
            <p:cNvSpPr txBox="1"/>
            <p:nvPr/>
          </p:nvSpPr>
          <p:spPr>
            <a:xfrm>
              <a:off x="-7065659" y="1530142"/>
              <a:ext cx="3057035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48006" rIns="48006" bIns="48006" numCol="1" spcCol="1270" anchor="ctr" anchorCtr="0">
              <a:noAutofit/>
            </a:bodyPr>
            <a:lstStyle/>
            <a:p>
              <a:pPr marL="0" lvl="0" indent="0" algn="ctr" defTabSz="1600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u="none" kern="1200" dirty="0"/>
                <a:t>Weaponization</a:t>
              </a:r>
              <a:endParaRPr lang="he-IL" sz="3200" u="none" kern="1200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44B6FF0-EE28-4F0C-A33B-D81FAE17F54B}"/>
              </a:ext>
            </a:extLst>
          </p:cNvPr>
          <p:cNvSpPr txBox="1"/>
          <p:nvPr/>
        </p:nvSpPr>
        <p:spPr>
          <a:xfrm>
            <a:off x="2333862" y="3823331"/>
            <a:ext cx="7523707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המחשב </a:t>
            </a:r>
            <a:r>
              <a:rPr lang="he-IL" sz="28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של הנתקף 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שימש להזלגה/העברה של מידע שנגנב משרתי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lang="he-IL" sz="28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C96AF2-E4B4-4A49-B154-09BA66B523EB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E8870-0CBB-435C-BC22-784C51DD12C4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8D9430-28E6-4782-8690-7FED59E36536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54A940-BE81-40AD-8ADF-2DCF3EA4C641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06633B-D801-40BE-94E9-00F36D7D3D43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11D0392-9EA0-43EA-82AB-DF52B8EA7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84C401-D5E7-4ECF-957A-BD8D59098064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32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1DD3B6-E48A-4A4E-A059-04F1AE6E019F}"/>
              </a:ext>
            </a:extLst>
          </p:cNvPr>
          <p:cNvSpPr/>
          <p:nvPr/>
        </p:nvSpPr>
        <p:spPr>
          <a:xfrm>
            <a:off x="1708413" y="3429000"/>
            <a:ext cx="8775174" cy="2450690"/>
          </a:xfrm>
          <a:prstGeom prst="roundRect">
            <a:avLst/>
          </a:prstGeom>
          <a:solidFill>
            <a:srgbClr val="3D3D3D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CF6A62-C577-4720-9033-7A756D5C25DD}"/>
              </a:ext>
            </a:extLst>
          </p:cNvPr>
          <p:cNvGrpSpPr/>
          <p:nvPr/>
        </p:nvGrpSpPr>
        <p:grpSpPr>
          <a:xfrm>
            <a:off x="-3706134" y="1530142"/>
            <a:ext cx="4228887" cy="1171852"/>
            <a:chOff x="-3706134" y="1530142"/>
            <a:chExt cx="4228887" cy="1171852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51D7C08-EC5C-4351-8D8E-54C86B3C6FF2}"/>
                </a:ext>
              </a:extLst>
            </p:cNvPr>
            <p:cNvSpPr/>
            <p:nvPr/>
          </p:nvSpPr>
          <p:spPr>
            <a:xfrm>
              <a:off x="-3706134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rrow: Chevron 4">
              <a:extLst>
                <a:ext uri="{FF2B5EF4-FFF2-40B4-BE49-F238E27FC236}">
                  <a16:creationId xmlns:a16="http://schemas.microsoft.com/office/drawing/2014/main" id="{F7D30F80-5DD3-4FF8-9907-01ADDBDFA9F4}"/>
                </a:ext>
              </a:extLst>
            </p:cNvPr>
            <p:cNvSpPr txBox="1"/>
            <p:nvPr/>
          </p:nvSpPr>
          <p:spPr>
            <a:xfrm>
              <a:off x="-2860357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Exploitation</a:t>
              </a:r>
              <a:endParaRPr lang="he-IL" sz="3600" u="none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1FEEF1-0ED1-4CD1-B830-E7984C049BDE}"/>
              </a:ext>
            </a:extLst>
          </p:cNvPr>
          <p:cNvGrpSpPr/>
          <p:nvPr/>
        </p:nvGrpSpPr>
        <p:grpSpPr>
          <a:xfrm>
            <a:off x="164263" y="1530142"/>
            <a:ext cx="4228887" cy="1171852"/>
            <a:chOff x="164263" y="1530142"/>
            <a:chExt cx="4228887" cy="1171852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7CBA536-14EB-4135-AE46-483F703542E4}"/>
                </a:ext>
              </a:extLst>
            </p:cNvPr>
            <p:cNvSpPr/>
            <p:nvPr/>
          </p:nvSpPr>
          <p:spPr>
            <a:xfrm>
              <a:off x="164263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hevron 6">
              <a:extLst>
                <a:ext uri="{FF2B5EF4-FFF2-40B4-BE49-F238E27FC236}">
                  <a16:creationId xmlns:a16="http://schemas.microsoft.com/office/drawing/2014/main" id="{0EE91741-457C-4952-B95E-BAA3FD22C6C5}"/>
                </a:ext>
              </a:extLst>
            </p:cNvPr>
            <p:cNvSpPr txBox="1"/>
            <p:nvPr/>
          </p:nvSpPr>
          <p:spPr>
            <a:xfrm>
              <a:off x="1010040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40005" rIns="40005" bIns="40005" numCol="1" spcCol="1270" anchor="ctr" anchorCtr="0">
              <a:noAutofit/>
            </a:bodyPr>
            <a:lstStyle/>
            <a:p>
              <a:pPr marL="0" lvl="0" indent="0" algn="ctr" defTabSz="13335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Installation</a:t>
              </a:r>
              <a:endParaRPr lang="he-IL" sz="3600" u="none" kern="1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51CB8E0-EEFB-4C2D-8246-6D1AC3D9C0E8}"/>
              </a:ext>
            </a:extLst>
          </p:cNvPr>
          <p:cNvGrpSpPr/>
          <p:nvPr/>
        </p:nvGrpSpPr>
        <p:grpSpPr>
          <a:xfrm>
            <a:off x="4034660" y="1530142"/>
            <a:ext cx="4228887" cy="1171852"/>
            <a:chOff x="4034660" y="1530142"/>
            <a:chExt cx="4228887" cy="1171852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CE745D19-10EA-4153-8963-575695C2C20D}"/>
                </a:ext>
              </a:extLst>
            </p:cNvPr>
            <p:cNvSpPr/>
            <p:nvPr/>
          </p:nvSpPr>
          <p:spPr>
            <a:xfrm>
              <a:off x="4034660" y="1530142"/>
              <a:ext cx="4228887" cy="1171852"/>
            </a:xfrm>
            <a:prstGeom prst="chevron">
              <a:avLst/>
            </a:prstGeom>
            <a:solidFill>
              <a:srgbClr val="6C757D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rrow: Chevron 8">
              <a:extLst>
                <a:ext uri="{FF2B5EF4-FFF2-40B4-BE49-F238E27FC236}">
                  <a16:creationId xmlns:a16="http://schemas.microsoft.com/office/drawing/2014/main" id="{E8B8F805-2A14-4EC8-A1C9-892440D90BAB}"/>
                </a:ext>
              </a:extLst>
            </p:cNvPr>
            <p:cNvSpPr txBox="1"/>
            <p:nvPr/>
          </p:nvSpPr>
          <p:spPr>
            <a:xfrm>
              <a:off x="4880437" y="1530142"/>
              <a:ext cx="2537333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Command &amp; Control</a:t>
              </a:r>
              <a:endParaRPr lang="he-IL" sz="3600" u="none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69B16F8-5D7A-42B8-A570-2DF97191C02D}"/>
              </a:ext>
            </a:extLst>
          </p:cNvPr>
          <p:cNvGrpSpPr/>
          <p:nvPr/>
        </p:nvGrpSpPr>
        <p:grpSpPr>
          <a:xfrm>
            <a:off x="7905057" y="1530142"/>
            <a:ext cx="4243401" cy="1171852"/>
            <a:chOff x="7905057" y="1530142"/>
            <a:chExt cx="4243401" cy="1171852"/>
          </a:xfrm>
        </p:grpSpPr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D834FB63-9776-4380-BB23-436A4927CC88}"/>
                </a:ext>
              </a:extLst>
            </p:cNvPr>
            <p:cNvSpPr/>
            <p:nvPr/>
          </p:nvSpPr>
          <p:spPr>
            <a:xfrm>
              <a:off x="7905057" y="1530142"/>
              <a:ext cx="4243401" cy="1171852"/>
            </a:xfrm>
            <a:prstGeom prst="chevron">
              <a:avLst/>
            </a:prstGeom>
            <a:solidFill>
              <a:srgbClr val="264653"/>
            </a:solidFill>
            <a:ln w="19050">
              <a:solidFill>
                <a:schemeClr val="bg1"/>
              </a:solidFill>
            </a:ln>
            <a:effectLst>
              <a:outerShdw blurRad="215900" sx="114000" sy="114000" algn="ctr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Arrow: Chevron 10">
              <a:extLst>
                <a:ext uri="{FF2B5EF4-FFF2-40B4-BE49-F238E27FC236}">
                  <a16:creationId xmlns:a16="http://schemas.microsoft.com/office/drawing/2014/main" id="{2899E25E-A07A-4399-99AB-398912F934CE}"/>
                </a:ext>
              </a:extLst>
            </p:cNvPr>
            <p:cNvSpPr txBox="1"/>
            <p:nvPr/>
          </p:nvSpPr>
          <p:spPr>
            <a:xfrm>
              <a:off x="8753737" y="1530142"/>
              <a:ext cx="2546041" cy="11718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u="none" kern="1200" dirty="0"/>
                <a:t>Actions on Objectives</a:t>
              </a:r>
              <a:endParaRPr lang="he-IL" sz="3600" u="none" kern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C8346DE-3AE4-4EA1-9FEE-793342A74BB6}"/>
              </a:ext>
            </a:extLst>
          </p:cNvPr>
          <p:cNvSpPr txBox="1"/>
          <p:nvPr/>
        </p:nvSpPr>
        <p:spPr>
          <a:xfrm>
            <a:off x="2028826" y="3757850"/>
            <a:ext cx="7828744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גניבת פרטיהם של 500 מיליון משתמשים של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ויצירת העתק למחשב האישי שלו.</a:t>
            </a:r>
          </a:p>
          <a:p>
            <a:pPr lvl="0" algn="r" rtl="1">
              <a:defRPr/>
            </a:pP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גניבת קוד של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למטרות יצירת </a:t>
            </a:r>
            <a:r>
              <a:rPr lang="en-US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Forged Cookies</a:t>
            </a:r>
            <a:r>
              <a:rPr lang="he-IL" sz="28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לגישה לחשבונות ללא סיסמה.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B7F782-391D-4A77-B9CD-90CF9FF25568}"/>
              </a:ext>
            </a:extLst>
          </p:cNvPr>
          <p:cNvSpPr/>
          <p:nvPr/>
        </p:nvSpPr>
        <p:spPr>
          <a:xfrm>
            <a:off x="0" y="188070"/>
            <a:ext cx="12192000" cy="92333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49B71-2540-41E0-9512-BD23EA577B55}"/>
              </a:ext>
            </a:extLst>
          </p:cNvPr>
          <p:cNvSpPr txBox="1"/>
          <p:nvPr/>
        </p:nvSpPr>
        <p:spPr>
          <a:xfrm>
            <a:off x="1948086" y="188070"/>
            <a:ext cx="8295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THE CYBER KILL CHAIN</a:t>
            </a:r>
            <a:endParaRPr kumimoji="0" lang="en-LT" sz="54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B2F543-8B79-48B3-9D9B-CACD19DD0D52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79E21D-12FF-4569-8A1A-8843A5046B4F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8D542D6-F06E-49B5-A976-79D61B28EA34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CE73307-CFA5-4F76-A555-7DCC19083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3E9B89F-8EF0-4D6B-896B-60D0D03926EF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9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69AE2FF-4AA8-4EB1-86FF-71CC9867C721}"/>
              </a:ext>
            </a:extLst>
          </p:cNvPr>
          <p:cNvGrpSpPr/>
          <p:nvPr/>
        </p:nvGrpSpPr>
        <p:grpSpPr>
          <a:xfrm>
            <a:off x="795069" y="1604932"/>
            <a:ext cx="3434056" cy="660400"/>
            <a:chOff x="1397000" y="662232"/>
            <a:chExt cx="3434056" cy="660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ACB551-A4DF-4D68-8397-16699CF613E7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DB4333-F358-46C3-AD7D-9A2FB797B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F2A215-44A0-4261-B6B3-D00EF3B9749F}"/>
              </a:ext>
            </a:extLst>
          </p:cNvPr>
          <p:cNvGrpSpPr/>
          <p:nvPr/>
        </p:nvGrpSpPr>
        <p:grpSpPr>
          <a:xfrm flipV="1">
            <a:off x="795069" y="4592668"/>
            <a:ext cx="3434056" cy="660400"/>
            <a:chOff x="1397000" y="662232"/>
            <a:chExt cx="3434056" cy="660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000E70-AAC7-4E2A-88BD-86B997EDD2E7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AB0EB4-73E2-42BA-A9E4-3E03176B9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A6D844-68AD-4BD0-804B-B516D4C3D7BB}"/>
              </a:ext>
            </a:extLst>
          </p:cNvPr>
          <p:cNvGrpSpPr/>
          <p:nvPr/>
        </p:nvGrpSpPr>
        <p:grpSpPr>
          <a:xfrm flipH="1" flipV="1">
            <a:off x="7985143" y="2978615"/>
            <a:ext cx="3434056" cy="660400"/>
            <a:chOff x="1397000" y="662232"/>
            <a:chExt cx="3434056" cy="660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C5B15F-76F0-44AE-8870-76EE16DEC7D2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CC4428-3E7D-4ADC-98F8-571F352CB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B2407E-ED15-427E-8B38-39D82CD98CAF}"/>
              </a:ext>
            </a:extLst>
          </p:cNvPr>
          <p:cNvGrpSpPr/>
          <p:nvPr/>
        </p:nvGrpSpPr>
        <p:grpSpPr>
          <a:xfrm flipH="1">
            <a:off x="7375922" y="625043"/>
            <a:ext cx="3434056" cy="660400"/>
            <a:chOff x="1397000" y="662232"/>
            <a:chExt cx="3434056" cy="660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ABAC2B-33F4-4190-8A64-970DDAB354B2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A8E558-1A94-4642-980A-36C70CFD9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D88E40-7A9B-43E6-BDF5-B56C8DFCFF45}"/>
              </a:ext>
            </a:extLst>
          </p:cNvPr>
          <p:cNvGrpSpPr/>
          <p:nvPr/>
        </p:nvGrpSpPr>
        <p:grpSpPr>
          <a:xfrm flipH="1" flipV="1">
            <a:off x="7375922" y="5411367"/>
            <a:ext cx="3434056" cy="660400"/>
            <a:chOff x="1397000" y="662232"/>
            <a:chExt cx="3434056" cy="660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709E45-80D2-43FC-A34C-E4C4F102FE77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125BD5-DBAD-4C80-892F-8069FF54F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Arrow: Chevron 6">
            <a:extLst>
              <a:ext uri="{FF2B5EF4-FFF2-40B4-BE49-F238E27FC236}">
                <a16:creationId xmlns:a16="http://schemas.microsoft.com/office/drawing/2014/main" id="{2F6368C9-2206-403C-ADA6-738D424F3AAE}"/>
              </a:ext>
            </a:extLst>
          </p:cNvPr>
          <p:cNvSpPr txBox="1"/>
          <p:nvPr/>
        </p:nvSpPr>
        <p:spPr>
          <a:xfrm>
            <a:off x="821093" y="675929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Identity</a:t>
            </a:r>
            <a:endParaRPr lang="he-IL" sz="3200" u="none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Arrow: Chevron 6">
            <a:extLst>
              <a:ext uri="{FF2B5EF4-FFF2-40B4-BE49-F238E27FC236}">
                <a16:creationId xmlns:a16="http://schemas.microsoft.com/office/drawing/2014/main" id="{5C7CCF73-9828-4927-B071-998D1182BEFE}"/>
              </a:ext>
            </a:extLst>
          </p:cNvPr>
          <p:cNvSpPr txBox="1"/>
          <p:nvPr/>
        </p:nvSpPr>
        <p:spPr>
          <a:xfrm>
            <a:off x="821093" y="4336942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rgbClr val="7030A0"/>
                </a:solidFill>
              </a:rPr>
              <a:t>Recover</a:t>
            </a:r>
            <a:endParaRPr lang="he-IL" sz="3200" u="none" kern="1200" dirty="0">
              <a:solidFill>
                <a:srgbClr val="7030A0"/>
              </a:solidFill>
            </a:endParaRPr>
          </a:p>
        </p:txBody>
      </p:sp>
      <p:sp>
        <p:nvSpPr>
          <p:cNvPr id="58" name="Arrow: Chevron 6">
            <a:extLst>
              <a:ext uri="{FF2B5EF4-FFF2-40B4-BE49-F238E27FC236}">
                <a16:creationId xmlns:a16="http://schemas.microsoft.com/office/drawing/2014/main" id="{E2CAD275-3ED2-4734-8017-954A93286563}"/>
              </a:ext>
            </a:extLst>
          </p:cNvPr>
          <p:cNvSpPr txBox="1"/>
          <p:nvPr/>
        </p:nvSpPr>
        <p:spPr>
          <a:xfrm>
            <a:off x="8745129" y="2694269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chemeClr val="accent1">
                    <a:lumMod val="75000"/>
                  </a:schemeClr>
                </a:solidFill>
              </a:rPr>
              <a:t>Detect</a:t>
            </a:r>
            <a:endParaRPr lang="he-IL" sz="3200" u="none" kern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Arrow: Chevron 6">
            <a:extLst>
              <a:ext uri="{FF2B5EF4-FFF2-40B4-BE49-F238E27FC236}">
                <a16:creationId xmlns:a16="http://schemas.microsoft.com/office/drawing/2014/main" id="{22E79EB6-9941-4727-8266-00C66D8CBBD7}"/>
              </a:ext>
            </a:extLst>
          </p:cNvPr>
          <p:cNvSpPr txBox="1"/>
          <p:nvPr/>
        </p:nvSpPr>
        <p:spPr>
          <a:xfrm>
            <a:off x="8148303" y="5143301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rgbClr val="EA8C55"/>
                </a:solidFill>
              </a:rPr>
              <a:t>Respond</a:t>
            </a:r>
            <a:endParaRPr lang="he-IL" sz="3200" u="none" kern="1200" dirty="0">
              <a:solidFill>
                <a:srgbClr val="EA8C55"/>
              </a:solidFill>
            </a:endParaRPr>
          </a:p>
        </p:txBody>
      </p:sp>
      <p:sp>
        <p:nvSpPr>
          <p:cNvPr id="60" name="Arrow: Chevron 6">
            <a:extLst>
              <a:ext uri="{FF2B5EF4-FFF2-40B4-BE49-F238E27FC236}">
                <a16:creationId xmlns:a16="http://schemas.microsoft.com/office/drawing/2014/main" id="{605D3394-5E61-4411-B08C-5C11D3299D15}"/>
              </a:ext>
            </a:extLst>
          </p:cNvPr>
          <p:cNvSpPr txBox="1"/>
          <p:nvPr/>
        </p:nvSpPr>
        <p:spPr>
          <a:xfrm>
            <a:off x="7980019" y="-216609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rgbClr val="00B0F0"/>
                </a:solidFill>
              </a:rPr>
              <a:t>Protect</a:t>
            </a:r>
            <a:endParaRPr lang="he-IL" sz="3200" u="none" kern="1200" dirty="0">
              <a:solidFill>
                <a:srgbClr val="00B0F0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BAF2714-32E7-4382-AA40-00389421C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55" y="762837"/>
            <a:ext cx="5170866" cy="516068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89A15C-6BAC-45F8-8706-F794137C45E1}"/>
              </a:ext>
            </a:extLst>
          </p:cNvPr>
          <p:cNvSpPr txBox="1"/>
          <p:nvPr/>
        </p:nvSpPr>
        <p:spPr>
          <a:xfrm>
            <a:off x="4546214" y="2806934"/>
            <a:ext cx="33589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NIST</a:t>
            </a:r>
          </a:p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Framework</a:t>
            </a:r>
            <a:endParaRPr lang="he-IL" sz="2800" b="1" dirty="0">
              <a:solidFill>
                <a:schemeClr val="bg1"/>
              </a:solidFill>
              <a:latin typeface="Sora" pitchFamily="2" charset="0"/>
              <a:cs typeface="Alef" panose="00000500000000000000" pitchFamily="2" charset="-79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A80377-6E2B-4DD3-8BCF-7CEF59F6C008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A28951-D996-45FB-8295-D8E73C68F2B7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DFACD3F-F95C-4A7E-AD18-DAFD52AEC061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B2A57D1-FE51-4F8D-8A23-EB1B8327B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7DBCCAD-2C7D-4B56-9356-1E17F17CA51A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5120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038E80-E21E-4512-A242-E42E449EE28A}"/>
              </a:ext>
            </a:extLst>
          </p:cNvPr>
          <p:cNvGrpSpPr/>
          <p:nvPr/>
        </p:nvGrpSpPr>
        <p:grpSpPr>
          <a:xfrm>
            <a:off x="4144980" y="1344913"/>
            <a:ext cx="3434056" cy="660400"/>
            <a:chOff x="1397000" y="662232"/>
            <a:chExt cx="3434056" cy="6604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5024E8-704F-4F66-BD71-C59641CFC7D8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2D9ABD-078C-41F9-8F65-F8D3C0B1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F1A47A5-E760-498E-815E-57BD2BFC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30" y="811514"/>
            <a:ext cx="4838095" cy="48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4F5D51-80C6-4C3A-986F-56A836CB2532}"/>
              </a:ext>
            </a:extLst>
          </p:cNvPr>
          <p:cNvSpPr txBox="1"/>
          <p:nvPr/>
        </p:nvSpPr>
        <p:spPr>
          <a:xfrm>
            <a:off x="1563329" y="1421113"/>
            <a:ext cx="509507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חוסר במדיניות אבטחה שכוללת ניהול סיכוני סייבר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חוסר בבדיקות אוטומטיות</a:t>
            </a:r>
          </a:p>
        </p:txBody>
      </p:sp>
      <p:sp>
        <p:nvSpPr>
          <p:cNvPr id="10" name="Arrow: Chevron 6">
            <a:extLst>
              <a:ext uri="{FF2B5EF4-FFF2-40B4-BE49-F238E27FC236}">
                <a16:creationId xmlns:a16="http://schemas.microsoft.com/office/drawing/2014/main" id="{B63241C1-3812-4F13-856B-EF3AF499B7BC}"/>
              </a:ext>
            </a:extLst>
          </p:cNvPr>
          <p:cNvSpPr txBox="1"/>
          <p:nvPr/>
        </p:nvSpPr>
        <p:spPr>
          <a:xfrm>
            <a:off x="4171004" y="415910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Identity</a:t>
            </a:r>
            <a:endParaRPr lang="he-IL" sz="3200" u="none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EFE6B-A5CF-4F42-9206-96F5F1A17D9D}"/>
              </a:ext>
            </a:extLst>
          </p:cNvPr>
          <p:cNvSpPr txBox="1"/>
          <p:nvPr/>
        </p:nvSpPr>
        <p:spPr>
          <a:xfrm>
            <a:off x="7491903" y="2668711"/>
            <a:ext cx="33589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NIST</a:t>
            </a:r>
          </a:p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Framework</a:t>
            </a:r>
            <a:endParaRPr lang="he-IL" sz="2800" b="1" dirty="0">
              <a:solidFill>
                <a:schemeClr val="bg1"/>
              </a:solidFill>
              <a:latin typeface="Sora" pitchFamily="2" charset="0"/>
              <a:cs typeface="Alef" panose="00000500000000000000" pitchFamily="2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120C8A-120D-441D-8292-A13DDBEEC061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444E40-2BFC-447E-B52B-8478C80E9CE8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59BA48-0CBF-4E80-A401-6FEB9AB81A57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D144200-23A2-489E-9F5F-96A295F45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E644DB-6D77-4C46-8426-E52B518EAEED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75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038E80-E21E-4512-A242-E42E449EE28A}"/>
              </a:ext>
            </a:extLst>
          </p:cNvPr>
          <p:cNvGrpSpPr/>
          <p:nvPr/>
        </p:nvGrpSpPr>
        <p:grpSpPr>
          <a:xfrm>
            <a:off x="4144980" y="1344913"/>
            <a:ext cx="3434056" cy="660400"/>
            <a:chOff x="1397000" y="662232"/>
            <a:chExt cx="3434056" cy="6604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5024E8-704F-4F66-BD71-C59641CFC7D8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2D9ABD-078C-41F9-8F65-F8D3C0B1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F1A47A5-E760-498E-815E-57BD2BFC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30878">
            <a:off x="6752330" y="811514"/>
            <a:ext cx="4838095" cy="48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4F5D51-80C6-4C3A-986F-56A836CB2532}"/>
              </a:ext>
            </a:extLst>
          </p:cNvPr>
          <p:cNvSpPr txBox="1"/>
          <p:nvPr/>
        </p:nvSpPr>
        <p:spPr>
          <a:xfrm>
            <a:off x="1769806" y="1421113"/>
            <a:ext cx="488859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שיטת הצפנה </a:t>
            </a:r>
            <a:r>
              <a:rPr lang="en-US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MD5</a:t>
            </a:r>
            <a:endParaRPr lang="he-IL" sz="28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חוסר הסברה ומודעות לעובדים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חוסר באמצעי זיהוי </a:t>
            </a:r>
            <a:r>
              <a:rPr lang="en-US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2FA</a:t>
            </a:r>
            <a:endParaRPr lang="he-IL" sz="28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0" name="Arrow: Chevron 6">
            <a:extLst>
              <a:ext uri="{FF2B5EF4-FFF2-40B4-BE49-F238E27FC236}">
                <a16:creationId xmlns:a16="http://schemas.microsoft.com/office/drawing/2014/main" id="{B63241C1-3812-4F13-856B-EF3AF499B7BC}"/>
              </a:ext>
            </a:extLst>
          </p:cNvPr>
          <p:cNvSpPr txBox="1"/>
          <p:nvPr/>
        </p:nvSpPr>
        <p:spPr>
          <a:xfrm>
            <a:off x="4171004" y="415910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rgbClr val="00B0F0"/>
                </a:solidFill>
              </a:rPr>
              <a:t>Protect</a:t>
            </a:r>
            <a:endParaRPr lang="he-IL" sz="3200" u="none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E1626-99AC-42A1-931D-CBA5F0C329FA}"/>
              </a:ext>
            </a:extLst>
          </p:cNvPr>
          <p:cNvSpPr txBox="1"/>
          <p:nvPr/>
        </p:nvSpPr>
        <p:spPr>
          <a:xfrm>
            <a:off x="7491903" y="2668711"/>
            <a:ext cx="33589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NIST</a:t>
            </a:r>
          </a:p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Framework</a:t>
            </a:r>
            <a:endParaRPr lang="he-IL" sz="2800" b="1" dirty="0">
              <a:solidFill>
                <a:schemeClr val="bg1"/>
              </a:solidFill>
              <a:latin typeface="Sora" pitchFamily="2" charset="0"/>
              <a:cs typeface="Alef" panose="00000500000000000000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9686AF-7CB6-4DCF-86B6-C7A005E88583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DC0F72-7832-467A-89D8-92EB648649E3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3560A-679B-4F78-98D7-E8853CC38A69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8A32C6C-182C-4B29-9898-DEFC9D7A9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4264DA-910C-4767-B596-B1893F492804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20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F7E2E0A-0C71-4F31-9845-5334FD84248C}"/>
              </a:ext>
            </a:extLst>
          </p:cNvPr>
          <p:cNvSpPr txBox="1"/>
          <p:nvPr/>
        </p:nvSpPr>
        <p:spPr>
          <a:xfrm>
            <a:off x="1174241" y="5008614"/>
            <a:ext cx="98429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האתר התשיעי הכי פופולארי בעולם ע"פ דירוג </a:t>
            </a:r>
            <a:r>
              <a:rPr lang="en-US" sz="3200" dirty="0" err="1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SimilarWeb</a:t>
            </a:r>
            <a:endParaRPr lang="en-US" sz="3200" dirty="0">
              <a:solidFill>
                <a:prstClr val="white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A0B3A8-C58D-488B-B65A-D0E10845480E}"/>
              </a:ext>
            </a:extLst>
          </p:cNvPr>
          <p:cNvGrpSpPr/>
          <p:nvPr/>
        </p:nvGrpSpPr>
        <p:grpSpPr>
          <a:xfrm>
            <a:off x="2054079" y="1953635"/>
            <a:ext cx="4137917" cy="753203"/>
            <a:chOff x="646193" y="2698039"/>
            <a:chExt cx="5283137" cy="9616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2D39B3-2C1C-4679-8777-B3DCD6B7ADDD}"/>
                </a:ext>
              </a:extLst>
            </p:cNvPr>
            <p:cNvSpPr/>
            <p:nvPr/>
          </p:nvSpPr>
          <p:spPr>
            <a:xfrm>
              <a:off x="646193" y="2698039"/>
              <a:ext cx="5283137" cy="96166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DA37D0-767E-4AD2-8849-7F602AAC9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528" y="2814639"/>
              <a:ext cx="5069541" cy="7435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725B58-96A3-4F79-9D05-B03F24C3CA56}"/>
              </a:ext>
            </a:extLst>
          </p:cNvPr>
          <p:cNvGrpSpPr/>
          <p:nvPr/>
        </p:nvGrpSpPr>
        <p:grpSpPr>
          <a:xfrm>
            <a:off x="6409754" y="1988452"/>
            <a:ext cx="3524254" cy="718386"/>
            <a:chOff x="6270861" y="4090511"/>
            <a:chExt cx="4489496" cy="91514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27BFF2-9600-476D-A8A0-8677AC914563}"/>
                </a:ext>
              </a:extLst>
            </p:cNvPr>
            <p:cNvSpPr/>
            <p:nvPr/>
          </p:nvSpPr>
          <p:spPr>
            <a:xfrm>
              <a:off x="6270861" y="4090511"/>
              <a:ext cx="4489496" cy="91514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7D44AE-7519-4AC8-9103-CF0F9951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29885" y="4155136"/>
              <a:ext cx="4358941" cy="78835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7A24F8-45E5-4BB3-BB66-1BA27B6762AC}"/>
              </a:ext>
            </a:extLst>
          </p:cNvPr>
          <p:cNvGrpSpPr/>
          <p:nvPr/>
        </p:nvGrpSpPr>
        <p:grpSpPr>
          <a:xfrm>
            <a:off x="1253268" y="3203057"/>
            <a:ext cx="2869769" cy="1101672"/>
            <a:chOff x="977596" y="1461916"/>
            <a:chExt cx="3021218" cy="11598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27ED08-4712-4B59-934B-721854D6999E}"/>
                </a:ext>
              </a:extLst>
            </p:cNvPr>
            <p:cNvSpPr/>
            <p:nvPr/>
          </p:nvSpPr>
          <p:spPr>
            <a:xfrm>
              <a:off x="977596" y="1461916"/>
              <a:ext cx="3021218" cy="11598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18E455-9757-4274-BAD1-29ED1A74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1407" y="1538227"/>
              <a:ext cx="2774450" cy="101614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44D99F-7922-4F91-BAA0-D9C4F0A6C20A}"/>
              </a:ext>
            </a:extLst>
          </p:cNvPr>
          <p:cNvGrpSpPr/>
          <p:nvPr/>
        </p:nvGrpSpPr>
        <p:grpSpPr>
          <a:xfrm>
            <a:off x="4629426" y="3202785"/>
            <a:ext cx="2674912" cy="1105422"/>
            <a:chOff x="4796007" y="3688817"/>
            <a:chExt cx="3021217" cy="1248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1B23A5-D4D0-433D-B6A3-E814A5DD985F}"/>
                </a:ext>
              </a:extLst>
            </p:cNvPr>
            <p:cNvSpPr/>
            <p:nvPr/>
          </p:nvSpPr>
          <p:spPr>
            <a:xfrm>
              <a:off x="4796007" y="3688817"/>
              <a:ext cx="3021217" cy="12485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36E144D-E95A-410F-8322-457897F5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467" y="3804804"/>
              <a:ext cx="2727021" cy="9999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16F82E-3139-44AC-AAC7-92AC51DC2679}"/>
              </a:ext>
            </a:extLst>
          </p:cNvPr>
          <p:cNvGrpSpPr/>
          <p:nvPr/>
        </p:nvGrpSpPr>
        <p:grpSpPr>
          <a:xfrm>
            <a:off x="7710555" y="3382888"/>
            <a:ext cx="3456886" cy="805257"/>
            <a:chOff x="6376909" y="2745598"/>
            <a:chExt cx="7082240" cy="164975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FD7263-F11B-4333-82B4-8BAE1708A732}"/>
                </a:ext>
              </a:extLst>
            </p:cNvPr>
            <p:cNvSpPr/>
            <p:nvPr/>
          </p:nvSpPr>
          <p:spPr>
            <a:xfrm>
              <a:off x="6376909" y="2859774"/>
              <a:ext cx="7082240" cy="13737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0E5736-A69A-4BB0-BB50-B2DB7425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68119" y="2745598"/>
              <a:ext cx="6899821" cy="1649757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238F663-D417-4882-9C72-B2523927C88B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20E1DB-D1BD-42C0-905C-2029DB2232F1}"/>
              </a:ext>
            </a:extLst>
          </p:cNvPr>
          <p:cNvSpPr/>
          <p:nvPr/>
        </p:nvSpPr>
        <p:spPr>
          <a:xfrm>
            <a:off x="10694841" y="35675"/>
            <a:ext cx="1427942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B98949-30F7-4283-9D11-3CDF32923110}"/>
              </a:ext>
            </a:extLst>
          </p:cNvPr>
          <p:cNvSpPr txBox="1"/>
          <p:nvPr/>
        </p:nvSpPr>
        <p:spPr>
          <a:xfrm>
            <a:off x="9125623" y="296835"/>
            <a:ext cx="99553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התקיפה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09B9CD-8F28-45A4-AA22-8FF41BD1369C}"/>
              </a:ext>
            </a:extLst>
          </p:cNvPr>
          <p:cNvSpPr txBox="1"/>
          <p:nvPr/>
        </p:nvSpPr>
        <p:spPr>
          <a:xfrm>
            <a:off x="7495372" y="296835"/>
            <a:ext cx="98304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הנוזקות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AE3717-30FC-4269-9881-18D3A23162F5}"/>
              </a:ext>
            </a:extLst>
          </p:cNvPr>
          <p:cNvSpPr txBox="1"/>
          <p:nvPr/>
        </p:nvSpPr>
        <p:spPr>
          <a:xfrm>
            <a:off x="5822279" y="296835"/>
            <a:ext cx="102588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מי תוקף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09C630-3AB5-484F-AEBB-E31BE7015129}"/>
              </a:ext>
            </a:extLst>
          </p:cNvPr>
          <p:cNvSpPr txBox="1"/>
          <p:nvPr/>
        </p:nvSpPr>
        <p:spPr>
          <a:xfrm>
            <a:off x="3844002" y="296835"/>
            <a:ext cx="133106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סוג ארגונים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AF1DF6-2032-4467-A9E1-DA79FF67AA49}"/>
              </a:ext>
            </a:extLst>
          </p:cNvPr>
          <p:cNvSpPr txBox="1"/>
          <p:nvPr/>
        </p:nvSpPr>
        <p:spPr>
          <a:xfrm>
            <a:off x="2296717" y="296835"/>
            <a:ext cx="90007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ציר זמן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AED042-E7BA-4CA2-AFFB-789E71DCEC41}"/>
              </a:ext>
            </a:extLst>
          </p:cNvPr>
          <p:cNvSpPr txBox="1"/>
          <p:nvPr/>
        </p:nvSpPr>
        <p:spPr>
          <a:xfrm>
            <a:off x="10736648" y="189113"/>
            <a:ext cx="1384890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he-IL" sz="3200" dirty="0">
                <a:solidFill>
                  <a:schemeClr val="bg1"/>
                </a:solidFill>
              </a:rPr>
              <a:t>הארגון</a:t>
            </a:r>
            <a:endParaRPr lang="he-IL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36BB84-882D-4D76-8280-EF02FB22B24D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</p:spTree>
    <p:extLst>
      <p:ext uri="{BB962C8B-B14F-4D97-AF65-F5344CB8AC3E}">
        <p14:creationId xmlns:p14="http://schemas.microsoft.com/office/powerpoint/2010/main" val="4030587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038E80-E21E-4512-A242-E42E449EE28A}"/>
              </a:ext>
            </a:extLst>
          </p:cNvPr>
          <p:cNvGrpSpPr/>
          <p:nvPr/>
        </p:nvGrpSpPr>
        <p:grpSpPr>
          <a:xfrm>
            <a:off x="4144980" y="1344913"/>
            <a:ext cx="3434056" cy="660400"/>
            <a:chOff x="1397000" y="662232"/>
            <a:chExt cx="3434056" cy="6604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5024E8-704F-4F66-BD71-C59641CFC7D8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2D9ABD-078C-41F9-8F65-F8D3C0B1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F1A47A5-E760-498E-815E-57BD2BFC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56656">
            <a:off x="6752330" y="811514"/>
            <a:ext cx="4838095" cy="4828571"/>
          </a:xfrm>
          <a:prstGeom prst="rect">
            <a:avLst/>
          </a:prstGeom>
        </p:spPr>
      </p:pic>
      <p:sp>
        <p:nvSpPr>
          <p:cNvPr id="10" name="Arrow: Chevron 6">
            <a:extLst>
              <a:ext uri="{FF2B5EF4-FFF2-40B4-BE49-F238E27FC236}">
                <a16:creationId xmlns:a16="http://schemas.microsoft.com/office/drawing/2014/main" id="{B63241C1-3812-4F13-856B-EF3AF499B7BC}"/>
              </a:ext>
            </a:extLst>
          </p:cNvPr>
          <p:cNvSpPr txBox="1"/>
          <p:nvPr/>
        </p:nvSpPr>
        <p:spPr>
          <a:xfrm>
            <a:off x="4171004" y="415910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chemeClr val="accent1">
                    <a:lumMod val="75000"/>
                  </a:schemeClr>
                </a:solidFill>
              </a:rPr>
              <a:t>Detect</a:t>
            </a:r>
            <a:endParaRPr lang="he-IL" sz="3200" u="none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CB90F-1C6A-45DE-B537-528282189831}"/>
              </a:ext>
            </a:extLst>
          </p:cNvPr>
          <p:cNvSpPr txBox="1"/>
          <p:nvPr/>
        </p:nvSpPr>
        <p:spPr>
          <a:xfrm>
            <a:off x="1714500" y="1421113"/>
            <a:ext cx="494390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חוסר במערכות גילוי וניטור (</a:t>
            </a:r>
            <a:r>
              <a:rPr lang="en-US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IPS,IDS</a:t>
            </a: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6DB8E-57C5-4B0F-9449-8E7A208E999F}"/>
              </a:ext>
            </a:extLst>
          </p:cNvPr>
          <p:cNvSpPr txBox="1"/>
          <p:nvPr/>
        </p:nvSpPr>
        <p:spPr>
          <a:xfrm>
            <a:off x="7491903" y="2668711"/>
            <a:ext cx="33589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NIST</a:t>
            </a:r>
          </a:p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Framework</a:t>
            </a:r>
            <a:endParaRPr lang="he-IL" sz="2800" b="1" dirty="0">
              <a:solidFill>
                <a:schemeClr val="bg1"/>
              </a:solidFill>
              <a:latin typeface="Sora" pitchFamily="2" charset="0"/>
              <a:cs typeface="Alef" panose="00000500000000000000" pitchFamily="2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33FE8E-9704-42CA-84E6-EFA684B33F05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E7C5AA-71A4-43FA-A7FE-C5C5BAA7C6F4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252D6C-25CD-44BE-8D6B-A6BD076A5E27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87E8CB-7BCA-47C1-9FCE-859246459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CBAF36-A9D9-4A36-8D5F-C90149ACFD8B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48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038E80-E21E-4512-A242-E42E449EE28A}"/>
              </a:ext>
            </a:extLst>
          </p:cNvPr>
          <p:cNvGrpSpPr/>
          <p:nvPr/>
        </p:nvGrpSpPr>
        <p:grpSpPr>
          <a:xfrm>
            <a:off x="4144980" y="1344913"/>
            <a:ext cx="3434056" cy="660400"/>
            <a:chOff x="1397000" y="662232"/>
            <a:chExt cx="3434056" cy="6604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5024E8-704F-4F66-BD71-C59641CFC7D8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2D9ABD-078C-41F9-8F65-F8D3C0B1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F1A47A5-E760-498E-815E-57BD2BFC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66081">
            <a:off x="6752330" y="811514"/>
            <a:ext cx="4838095" cy="4828571"/>
          </a:xfrm>
          <a:prstGeom prst="rect">
            <a:avLst/>
          </a:prstGeom>
        </p:spPr>
      </p:pic>
      <p:sp>
        <p:nvSpPr>
          <p:cNvPr id="10" name="Arrow: Chevron 6">
            <a:extLst>
              <a:ext uri="{FF2B5EF4-FFF2-40B4-BE49-F238E27FC236}">
                <a16:creationId xmlns:a16="http://schemas.microsoft.com/office/drawing/2014/main" id="{B63241C1-3812-4F13-856B-EF3AF499B7BC}"/>
              </a:ext>
            </a:extLst>
          </p:cNvPr>
          <p:cNvSpPr txBox="1"/>
          <p:nvPr/>
        </p:nvSpPr>
        <p:spPr>
          <a:xfrm>
            <a:off x="4171004" y="415910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>
                <a:solidFill>
                  <a:srgbClr val="EA8C55"/>
                </a:solidFill>
              </a:rPr>
              <a:t>Respond</a:t>
            </a:r>
            <a:endParaRPr lang="he-IL" sz="3200" u="none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DED63-C50F-4138-9C36-D3AADB9E7DD1}"/>
              </a:ext>
            </a:extLst>
          </p:cNvPr>
          <p:cNvSpPr txBox="1"/>
          <p:nvPr/>
        </p:nvSpPr>
        <p:spPr>
          <a:xfrm>
            <a:off x="1714500" y="1421113"/>
            <a:ext cx="4943903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תגובה באיחור בשל חוסר הבנה של חומרת האירוע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פרסום המידע לציבור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החלפת סיסמאות, ביטול שאלות ותשובות אבטחה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0165B-F242-4035-A6DD-6FA202CC0178}"/>
              </a:ext>
            </a:extLst>
          </p:cNvPr>
          <p:cNvSpPr txBox="1"/>
          <p:nvPr/>
        </p:nvSpPr>
        <p:spPr>
          <a:xfrm>
            <a:off x="7491903" y="2668711"/>
            <a:ext cx="33589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NIST</a:t>
            </a:r>
          </a:p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Framework</a:t>
            </a:r>
            <a:endParaRPr lang="he-IL" sz="2800" b="1" dirty="0">
              <a:solidFill>
                <a:schemeClr val="bg1"/>
              </a:solidFill>
              <a:latin typeface="Sora" pitchFamily="2" charset="0"/>
              <a:cs typeface="Alef" panose="00000500000000000000" pitchFamily="2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C8B72-110F-41D4-8E2D-F8C171F9BDCC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425FC1-EFB4-4A88-8480-E58A948AC511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F3120C-3DE1-4572-AB47-20EDBDC21B59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79E19C-CF1A-45BC-9FD2-3DB38EAE1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FB3FF2-3E1D-43E4-8D71-529513C839D1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6015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038E80-E21E-4512-A242-E42E449EE28A}"/>
              </a:ext>
            </a:extLst>
          </p:cNvPr>
          <p:cNvGrpSpPr/>
          <p:nvPr/>
        </p:nvGrpSpPr>
        <p:grpSpPr>
          <a:xfrm>
            <a:off x="4144980" y="1344913"/>
            <a:ext cx="3434056" cy="660400"/>
            <a:chOff x="1397000" y="662232"/>
            <a:chExt cx="3434056" cy="6604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5024E8-704F-4F66-BD71-C59641CFC7D8}"/>
                </a:ext>
              </a:extLst>
            </p:cNvPr>
            <p:cNvCxnSpPr/>
            <p:nvPr/>
          </p:nvCxnSpPr>
          <p:spPr>
            <a:xfrm flipH="1" flipV="1">
              <a:off x="4246856" y="662232"/>
              <a:ext cx="584200" cy="66040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2D9ABD-078C-41F9-8F65-F8D3C0B1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000" y="679438"/>
              <a:ext cx="2865555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F1A47A5-E760-498E-815E-57BD2BFC4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2767">
            <a:off x="6752330" y="811514"/>
            <a:ext cx="4838095" cy="48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4F5D51-80C6-4C3A-986F-56A836CB2532}"/>
              </a:ext>
            </a:extLst>
          </p:cNvPr>
          <p:cNvSpPr txBox="1"/>
          <p:nvPr/>
        </p:nvSpPr>
        <p:spPr>
          <a:xfrm>
            <a:off x="1897626" y="1421113"/>
            <a:ext cx="476077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יכולת שחזור/גיבוי לשרתים</a:t>
            </a:r>
          </a:p>
        </p:txBody>
      </p:sp>
      <p:sp>
        <p:nvSpPr>
          <p:cNvPr id="10" name="Arrow: Chevron 6">
            <a:extLst>
              <a:ext uri="{FF2B5EF4-FFF2-40B4-BE49-F238E27FC236}">
                <a16:creationId xmlns:a16="http://schemas.microsoft.com/office/drawing/2014/main" id="{B63241C1-3812-4F13-856B-EF3AF499B7BC}"/>
              </a:ext>
            </a:extLst>
          </p:cNvPr>
          <p:cNvSpPr txBox="1"/>
          <p:nvPr/>
        </p:nvSpPr>
        <p:spPr>
          <a:xfrm>
            <a:off x="4171004" y="415910"/>
            <a:ext cx="2537333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0015" tIns="40005" rIns="40005" bIns="40005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u="none" kern="1200" dirty="0">
                <a:solidFill>
                  <a:srgbClr val="7030A0"/>
                </a:solidFill>
              </a:rPr>
              <a:t>Recover</a:t>
            </a:r>
            <a:endParaRPr lang="he-IL" sz="3200" u="none" kern="12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A02E7-224E-48FE-B11A-04D77AE7407F}"/>
              </a:ext>
            </a:extLst>
          </p:cNvPr>
          <p:cNvSpPr txBox="1"/>
          <p:nvPr/>
        </p:nvSpPr>
        <p:spPr>
          <a:xfrm>
            <a:off x="7491903" y="2668711"/>
            <a:ext cx="33589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NIST</a:t>
            </a:r>
          </a:p>
          <a:p>
            <a:pPr algn="ctr" rtl="1"/>
            <a:r>
              <a:rPr lang="en-US" sz="28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Framework</a:t>
            </a:r>
            <a:endParaRPr lang="he-IL" sz="2800" b="1" dirty="0">
              <a:solidFill>
                <a:schemeClr val="bg1"/>
              </a:solidFill>
              <a:latin typeface="Sora" pitchFamily="2" charset="0"/>
              <a:cs typeface="Alef" panose="00000500000000000000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2041D7-2EA4-40E4-AB0A-479F32961164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C0212-CA30-414E-9380-6B914EF885C6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2352A1-4F0A-497B-8404-C457703B6500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FB7972-216B-4E86-B8D6-6A14D9F31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EE130-DD09-4F13-83EB-9357028E257B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533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Heading">
            <a:extLst>
              <a:ext uri="{FF2B5EF4-FFF2-40B4-BE49-F238E27FC236}">
                <a16:creationId xmlns:a16="http://schemas.microsoft.com/office/drawing/2014/main" id="{658D4B9C-326E-407F-9BDF-1E41E34F2884}"/>
              </a:ext>
            </a:extLst>
          </p:cNvPr>
          <p:cNvSpPr txBox="1"/>
          <p:nvPr/>
        </p:nvSpPr>
        <p:spPr>
          <a:xfrm>
            <a:off x="4998616" y="3247245"/>
            <a:ext cx="2510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cs typeface="Poppins-SemiBold"/>
                <a:sym typeface="Poppins-SemiBold"/>
                <a:rtl val="0"/>
              </a:rPr>
              <a:t>PPDR</a:t>
            </a:r>
            <a:endParaRPr lang="en-US" sz="6000" b="1" spc="0" baseline="0" dirty="0">
              <a:solidFill>
                <a:schemeClr val="bg1"/>
              </a:solidFill>
              <a:latin typeface="Montserrat" panose="00000500000000000000" pitchFamily="2" charset="0"/>
              <a:cs typeface="Poppins-SemiBold"/>
              <a:sym typeface="Poppins-SemiBold"/>
              <a:rtl val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6C1683-537A-4ACA-BF36-895A55CDEE62}"/>
              </a:ext>
            </a:extLst>
          </p:cNvPr>
          <p:cNvGrpSpPr/>
          <p:nvPr/>
        </p:nvGrpSpPr>
        <p:grpSpPr>
          <a:xfrm>
            <a:off x="3133805" y="1761946"/>
            <a:ext cx="1269358" cy="1269358"/>
            <a:chOff x="3133805" y="28833"/>
            <a:chExt cx="1269358" cy="126935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05942FB-B349-4F2F-9631-20775B7C7F4A}"/>
                </a:ext>
              </a:extLst>
            </p:cNvPr>
            <p:cNvSpPr/>
            <p:nvPr/>
          </p:nvSpPr>
          <p:spPr>
            <a:xfrm>
              <a:off x="3133805" y="28833"/>
              <a:ext cx="1269358" cy="1269358"/>
            </a:xfrm>
            <a:prstGeom prst="ellipse">
              <a:avLst/>
            </a:prstGeom>
            <a:solidFill>
              <a:srgbClr val="118AB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6282EBAB-83CF-4F73-8BEC-B6D2BDA4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31" y="168488"/>
              <a:ext cx="1085888" cy="86871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5D9053-2337-443A-A0D0-A784F47D7F5A}"/>
              </a:ext>
            </a:extLst>
          </p:cNvPr>
          <p:cNvGrpSpPr/>
          <p:nvPr/>
        </p:nvGrpSpPr>
        <p:grpSpPr>
          <a:xfrm>
            <a:off x="4693867" y="1761946"/>
            <a:ext cx="1269358" cy="1269358"/>
            <a:chOff x="4761153" y="28833"/>
            <a:chExt cx="1269358" cy="126935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9EBCD9-559C-4CB3-94BE-CF6BC1E22C91}"/>
                </a:ext>
              </a:extLst>
            </p:cNvPr>
            <p:cNvSpPr/>
            <p:nvPr/>
          </p:nvSpPr>
          <p:spPr>
            <a:xfrm>
              <a:off x="4761153" y="28833"/>
              <a:ext cx="1269358" cy="1269358"/>
            </a:xfrm>
            <a:prstGeom prst="ellipse">
              <a:avLst/>
            </a:prstGeom>
            <a:solidFill>
              <a:srgbClr val="81B29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7" name="Graphic 6" descr="Stop with solid fill">
              <a:extLst>
                <a:ext uri="{FF2B5EF4-FFF2-40B4-BE49-F238E27FC236}">
                  <a16:creationId xmlns:a16="http://schemas.microsoft.com/office/drawing/2014/main" id="{5E45AE86-9536-4842-958C-BFB9D21D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632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B32912-8664-4A6B-8D41-6019416DE3D7}"/>
              </a:ext>
            </a:extLst>
          </p:cNvPr>
          <p:cNvGrpSpPr/>
          <p:nvPr/>
        </p:nvGrpSpPr>
        <p:grpSpPr>
          <a:xfrm>
            <a:off x="6253928" y="1761946"/>
            <a:ext cx="1269358" cy="1269358"/>
            <a:chOff x="7813990" y="28833"/>
            <a:chExt cx="1269358" cy="126935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B195E6-3B55-4EFC-8DD5-2F04623F297E}"/>
                </a:ext>
              </a:extLst>
            </p:cNvPr>
            <p:cNvSpPr/>
            <p:nvPr/>
          </p:nvSpPr>
          <p:spPr>
            <a:xfrm>
              <a:off x="7813990" y="28833"/>
              <a:ext cx="1269358" cy="1269358"/>
            </a:xfrm>
            <a:prstGeom prst="ellipse">
              <a:avLst/>
            </a:prstGeom>
            <a:solidFill>
              <a:srgbClr val="E9C46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2C92795B-CB0A-43C4-8A93-2E30AFDC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14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CB0B2-FD2F-4C56-BBF3-B5688FC96149}"/>
              </a:ext>
            </a:extLst>
          </p:cNvPr>
          <p:cNvGrpSpPr/>
          <p:nvPr/>
        </p:nvGrpSpPr>
        <p:grpSpPr>
          <a:xfrm>
            <a:off x="7813990" y="1761946"/>
            <a:ext cx="1269358" cy="1269358"/>
            <a:chOff x="6161490" y="28833"/>
            <a:chExt cx="1269358" cy="12693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A61B36-D922-4E6D-BAB8-27062B0BAD79}"/>
                </a:ext>
              </a:extLst>
            </p:cNvPr>
            <p:cNvSpPr/>
            <p:nvPr/>
          </p:nvSpPr>
          <p:spPr>
            <a:xfrm>
              <a:off x="6161490" y="28833"/>
              <a:ext cx="1269358" cy="1269358"/>
            </a:xfrm>
            <a:prstGeom prst="ellipse">
              <a:avLst/>
            </a:prstGeom>
            <a:solidFill>
              <a:srgbClr val="E07A5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1" name="Graphic 20" descr="Medieval Armor with solid fill">
              <a:extLst>
                <a:ext uri="{FF2B5EF4-FFF2-40B4-BE49-F238E27FC236}">
                  <a16:creationId xmlns:a16="http://schemas.microsoft.com/office/drawing/2014/main" id="{DE33DBC3-5E31-47DE-A380-B551543E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89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6C7849-7375-4F66-B5D8-B4A37F2551F7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350A69-9714-4D30-84C6-0E5038AFFCDB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60E5FD-E253-4B52-A5E4-C33E7660D116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F870F28-C200-4E74-BA58-309D1DC01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61F01E-9CC3-45F6-8738-FC4865388476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183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Heading">
            <a:extLst>
              <a:ext uri="{FF2B5EF4-FFF2-40B4-BE49-F238E27FC236}">
                <a16:creationId xmlns:a16="http://schemas.microsoft.com/office/drawing/2014/main" id="{658D4B9C-326E-407F-9BDF-1E41E34F2884}"/>
              </a:ext>
            </a:extLst>
          </p:cNvPr>
          <p:cNvSpPr txBox="1"/>
          <p:nvPr/>
        </p:nvSpPr>
        <p:spPr>
          <a:xfrm>
            <a:off x="4536919" y="1984984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118AB2"/>
                </a:solidFill>
                <a:latin typeface="Montserrat" panose="00000500000000000000" pitchFamily="2" charset="0"/>
                <a:cs typeface="Poppins-SemiBold"/>
                <a:sym typeface="Poppins-SemiBold"/>
                <a:rtl val="0"/>
              </a:rPr>
              <a:t>Predict</a:t>
            </a:r>
            <a:endParaRPr lang="en-US" sz="6000" b="1" spc="0" baseline="0" dirty="0">
              <a:solidFill>
                <a:srgbClr val="118AB2"/>
              </a:solidFill>
              <a:latin typeface="Montserrat" panose="00000500000000000000" pitchFamily="2" charset="0"/>
              <a:cs typeface="Poppins-SemiBold"/>
              <a:sym typeface="Poppins-SemiBold"/>
              <a:rtl val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6C1683-537A-4ACA-BF36-895A55CDEE62}"/>
              </a:ext>
            </a:extLst>
          </p:cNvPr>
          <p:cNvGrpSpPr/>
          <p:nvPr/>
        </p:nvGrpSpPr>
        <p:grpSpPr>
          <a:xfrm>
            <a:off x="3133805" y="624262"/>
            <a:ext cx="1269358" cy="1269358"/>
            <a:chOff x="3133805" y="28833"/>
            <a:chExt cx="1269358" cy="126935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05942FB-B349-4F2F-9631-20775B7C7F4A}"/>
                </a:ext>
              </a:extLst>
            </p:cNvPr>
            <p:cNvSpPr/>
            <p:nvPr/>
          </p:nvSpPr>
          <p:spPr>
            <a:xfrm>
              <a:off x="3133805" y="28833"/>
              <a:ext cx="1269358" cy="1269358"/>
            </a:xfrm>
            <a:prstGeom prst="ellipse">
              <a:avLst/>
            </a:prstGeom>
            <a:solidFill>
              <a:srgbClr val="118AB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6282EBAB-83CF-4F73-8BEC-B6D2BDA4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31" y="168488"/>
              <a:ext cx="1085888" cy="86871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5D9053-2337-443A-A0D0-A784F47D7F5A}"/>
              </a:ext>
            </a:extLst>
          </p:cNvPr>
          <p:cNvGrpSpPr/>
          <p:nvPr/>
        </p:nvGrpSpPr>
        <p:grpSpPr>
          <a:xfrm>
            <a:off x="4693867" y="624262"/>
            <a:ext cx="1269358" cy="1269358"/>
            <a:chOff x="4761153" y="28833"/>
            <a:chExt cx="1269358" cy="126935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D9EBCD9-559C-4CB3-94BE-CF6BC1E22C91}"/>
                </a:ext>
              </a:extLst>
            </p:cNvPr>
            <p:cNvSpPr/>
            <p:nvPr/>
          </p:nvSpPr>
          <p:spPr>
            <a:xfrm>
              <a:off x="4761153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7" name="Graphic 6" descr="Stop with solid fill">
              <a:extLst>
                <a:ext uri="{FF2B5EF4-FFF2-40B4-BE49-F238E27FC236}">
                  <a16:creationId xmlns:a16="http://schemas.microsoft.com/office/drawing/2014/main" id="{5E45AE86-9536-4842-958C-BFB9D21D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632" y="206312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14FCED-41A1-4707-807D-A69E7828306C}"/>
              </a:ext>
            </a:extLst>
          </p:cNvPr>
          <p:cNvSpPr txBox="1"/>
          <p:nvPr/>
        </p:nvSpPr>
        <p:spPr>
          <a:xfrm>
            <a:off x="1610104" y="3092011"/>
            <a:ext cx="8706241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342900" indent="-342900" algn="r" rtl="1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he-IL" sz="2800" dirty="0"/>
              <a:t>חוסר של בדיקות חדירה אוטומטיות של רמת ההגנה בארגון.</a:t>
            </a:r>
          </a:p>
          <a:p>
            <a:r>
              <a:rPr lang="he-IL" sz="2800" dirty="0"/>
              <a:t>לאחר התקיפה החברה יכולה לשכור אנליסטים שבעזרת </a:t>
            </a:r>
            <a:r>
              <a:rPr lang="en-US" sz="2800" dirty="0"/>
              <a:t>Machine Learning </a:t>
            </a:r>
            <a:r>
              <a:rPr lang="he-IL" sz="2800" dirty="0"/>
              <a:t> ומערכות</a:t>
            </a:r>
            <a:r>
              <a:rPr lang="en-US" sz="2800" dirty="0"/>
              <a:t>AI </a:t>
            </a:r>
            <a:r>
              <a:rPr lang="he-IL" sz="2800" dirty="0"/>
              <a:t> יוכלו לבצע חישובים ובדיקות ולחזות את סיכוי להיתכנות מתקפה עתידית.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B32912-8664-4A6B-8D41-6019416DE3D7}"/>
              </a:ext>
            </a:extLst>
          </p:cNvPr>
          <p:cNvGrpSpPr/>
          <p:nvPr/>
        </p:nvGrpSpPr>
        <p:grpSpPr>
          <a:xfrm>
            <a:off x="6253928" y="624262"/>
            <a:ext cx="1269358" cy="1269358"/>
            <a:chOff x="7813990" y="28833"/>
            <a:chExt cx="1269358" cy="126935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B195E6-3B55-4EFC-8DD5-2F04623F297E}"/>
                </a:ext>
              </a:extLst>
            </p:cNvPr>
            <p:cNvSpPr/>
            <p:nvPr/>
          </p:nvSpPr>
          <p:spPr>
            <a:xfrm>
              <a:off x="7813990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2C92795B-CB0A-43C4-8A93-2E30AFDC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14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CB0B2-FD2F-4C56-BBF3-B5688FC96149}"/>
              </a:ext>
            </a:extLst>
          </p:cNvPr>
          <p:cNvGrpSpPr/>
          <p:nvPr/>
        </p:nvGrpSpPr>
        <p:grpSpPr>
          <a:xfrm>
            <a:off x="7813990" y="624262"/>
            <a:ext cx="1269358" cy="1269358"/>
            <a:chOff x="6161490" y="28833"/>
            <a:chExt cx="1269358" cy="12693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A61B36-D922-4E6D-BAB8-27062B0BAD79}"/>
                </a:ext>
              </a:extLst>
            </p:cNvPr>
            <p:cNvSpPr/>
            <p:nvPr/>
          </p:nvSpPr>
          <p:spPr>
            <a:xfrm>
              <a:off x="6161490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1" name="Graphic 20" descr="Medieval Armor with solid fill">
              <a:extLst>
                <a:ext uri="{FF2B5EF4-FFF2-40B4-BE49-F238E27FC236}">
                  <a16:creationId xmlns:a16="http://schemas.microsoft.com/office/drawing/2014/main" id="{DE33DBC3-5E31-47DE-A380-B551543E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89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95FB60-D69D-4BFE-BD7A-CB1CDAE7E7C7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9F53F3-C385-4DC9-9F45-582704A59C47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2E466E-4918-4723-B4E1-54EC66DE5FCD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2714383-9455-41BF-A080-72290D428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470ABE9-F5C7-44E6-B403-2D375B78AF46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988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CC6A3B0-7CF8-4D48-B8AE-4B3F37FDAD30}"/>
              </a:ext>
            </a:extLst>
          </p:cNvPr>
          <p:cNvGrpSpPr/>
          <p:nvPr/>
        </p:nvGrpSpPr>
        <p:grpSpPr>
          <a:xfrm>
            <a:off x="3133805" y="624262"/>
            <a:ext cx="1269358" cy="1269358"/>
            <a:chOff x="3133805" y="28833"/>
            <a:chExt cx="1269358" cy="12693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CE2135-03A7-48DD-B0BF-483E90A7B0F0}"/>
                </a:ext>
              </a:extLst>
            </p:cNvPr>
            <p:cNvSpPr/>
            <p:nvPr/>
          </p:nvSpPr>
          <p:spPr>
            <a:xfrm>
              <a:off x="3133805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57AE874B-FC50-435C-8E54-BCD1F8CE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31" y="168488"/>
              <a:ext cx="1085888" cy="86871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3A7A7-9324-4717-AB5D-4A99113BE215}"/>
              </a:ext>
            </a:extLst>
          </p:cNvPr>
          <p:cNvGrpSpPr/>
          <p:nvPr/>
        </p:nvGrpSpPr>
        <p:grpSpPr>
          <a:xfrm>
            <a:off x="4693867" y="624262"/>
            <a:ext cx="1269358" cy="1269358"/>
            <a:chOff x="4761153" y="28833"/>
            <a:chExt cx="1269358" cy="12693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0D32B8-04C1-4CAC-9372-8997E71B0687}"/>
                </a:ext>
              </a:extLst>
            </p:cNvPr>
            <p:cNvSpPr/>
            <p:nvPr/>
          </p:nvSpPr>
          <p:spPr>
            <a:xfrm>
              <a:off x="4761153" y="28833"/>
              <a:ext cx="1269358" cy="1269358"/>
            </a:xfrm>
            <a:prstGeom prst="ellipse">
              <a:avLst/>
            </a:prstGeom>
            <a:solidFill>
              <a:srgbClr val="81B29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5" name="Graphic 24" descr="Stop with solid fill">
              <a:extLst>
                <a:ext uri="{FF2B5EF4-FFF2-40B4-BE49-F238E27FC236}">
                  <a16:creationId xmlns:a16="http://schemas.microsoft.com/office/drawing/2014/main" id="{EF458C42-25DE-450A-ABF9-5764774F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632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BE6CDF-6D52-495B-8213-5ACF158B1CDC}"/>
              </a:ext>
            </a:extLst>
          </p:cNvPr>
          <p:cNvGrpSpPr/>
          <p:nvPr/>
        </p:nvGrpSpPr>
        <p:grpSpPr>
          <a:xfrm>
            <a:off x="6253928" y="624262"/>
            <a:ext cx="1269358" cy="1269358"/>
            <a:chOff x="7813990" y="28833"/>
            <a:chExt cx="1269358" cy="126935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2ECBA6-B0BE-4A76-B808-0709D54209A5}"/>
                </a:ext>
              </a:extLst>
            </p:cNvPr>
            <p:cNvSpPr/>
            <p:nvPr/>
          </p:nvSpPr>
          <p:spPr>
            <a:xfrm>
              <a:off x="7813990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2" name="Graphic 31" descr="Magnifying glass with solid fill">
              <a:extLst>
                <a:ext uri="{FF2B5EF4-FFF2-40B4-BE49-F238E27FC236}">
                  <a16:creationId xmlns:a16="http://schemas.microsoft.com/office/drawing/2014/main" id="{D8113E90-ABE3-40DB-A7FE-EDE563E3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14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80E7FF-1B23-430F-983A-0494F5E94A01}"/>
              </a:ext>
            </a:extLst>
          </p:cNvPr>
          <p:cNvGrpSpPr/>
          <p:nvPr/>
        </p:nvGrpSpPr>
        <p:grpSpPr>
          <a:xfrm>
            <a:off x="7813990" y="624262"/>
            <a:ext cx="1269358" cy="1269358"/>
            <a:chOff x="6161490" y="28833"/>
            <a:chExt cx="1269358" cy="126935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FC7BEF-9CBE-499D-9C8A-9EC1519FA4E4}"/>
                </a:ext>
              </a:extLst>
            </p:cNvPr>
            <p:cNvSpPr/>
            <p:nvPr/>
          </p:nvSpPr>
          <p:spPr>
            <a:xfrm>
              <a:off x="6161490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5" name="Graphic 34" descr="Medieval Armor with solid fill">
              <a:extLst>
                <a:ext uri="{FF2B5EF4-FFF2-40B4-BE49-F238E27FC236}">
                  <a16:creationId xmlns:a16="http://schemas.microsoft.com/office/drawing/2014/main" id="{C55199BD-8D08-4DD9-B5BA-33C75B2B0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8969" y="206312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Heading">
            <a:extLst>
              <a:ext uri="{FF2B5EF4-FFF2-40B4-BE49-F238E27FC236}">
                <a16:creationId xmlns:a16="http://schemas.microsoft.com/office/drawing/2014/main" id="{27C138B6-644B-447E-9A0E-5A584EE57601}"/>
              </a:ext>
            </a:extLst>
          </p:cNvPr>
          <p:cNvSpPr txBox="1"/>
          <p:nvPr/>
        </p:nvSpPr>
        <p:spPr>
          <a:xfrm>
            <a:off x="4536919" y="1984984"/>
            <a:ext cx="3377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81B29A"/>
                </a:solidFill>
                <a:latin typeface="Montserrat" panose="00000500000000000000" pitchFamily="2" charset="0"/>
                <a:cs typeface="Poppins-SemiBold"/>
                <a:sym typeface="Poppins-SemiBold"/>
                <a:rtl val="0"/>
              </a:rPr>
              <a:t>Prevent</a:t>
            </a:r>
            <a:endParaRPr lang="en-US" sz="6000" b="1" spc="0" baseline="0" dirty="0">
              <a:solidFill>
                <a:srgbClr val="81B29A"/>
              </a:solidFill>
              <a:latin typeface="Montserrat" panose="00000500000000000000" pitchFamily="2" charset="0"/>
              <a:cs typeface="Poppins-SemiBold"/>
              <a:sym typeface="Poppins-SemiBold"/>
              <a:rtl val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0C9919-0470-4E97-A8D4-8A5C414F79D4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F6F306-C0BB-4A9B-95C0-3E6E6B0C232D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778A8F6-A1BC-4B82-AC6B-B92839E6EDAA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A4E064F-A4DE-4665-8F49-54C89D24A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0B9F05-6586-4C9E-B7C9-290DC0E98581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163E14-768E-438C-A14C-806A4F7CC4E5}"/>
              </a:ext>
            </a:extLst>
          </p:cNvPr>
          <p:cNvSpPr txBox="1"/>
          <p:nvPr/>
        </p:nvSpPr>
        <p:spPr>
          <a:xfrm>
            <a:off x="1610104" y="3092011"/>
            <a:ext cx="8706241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342900" indent="-342900" algn="r" rtl="1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he-IL" sz="2800" dirty="0"/>
              <a:t>חוסר במודעות להנדסה חברתית שהובילה להצלחה בביצוע מתקפת הפישינג. </a:t>
            </a:r>
          </a:p>
          <a:p>
            <a:r>
              <a:rPr lang="he-IL" sz="2800" dirty="0"/>
              <a:t>חוסר ב-</a:t>
            </a:r>
            <a:r>
              <a:rPr lang="en-US" sz="2800" dirty="0"/>
              <a:t>Authentication </a:t>
            </a:r>
            <a:r>
              <a:rPr lang="he-IL" sz="2800" dirty="0"/>
              <a:t> באמצעות שני מנגנוני זיהוי.</a:t>
            </a:r>
          </a:p>
        </p:txBody>
      </p:sp>
    </p:spTree>
    <p:extLst>
      <p:ext uri="{BB962C8B-B14F-4D97-AF65-F5344CB8AC3E}">
        <p14:creationId xmlns:p14="http://schemas.microsoft.com/office/powerpoint/2010/main" val="1265871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BA928FD-B08A-4192-9BBC-9318447C28A2}"/>
              </a:ext>
            </a:extLst>
          </p:cNvPr>
          <p:cNvGrpSpPr/>
          <p:nvPr/>
        </p:nvGrpSpPr>
        <p:grpSpPr>
          <a:xfrm>
            <a:off x="3133805" y="624262"/>
            <a:ext cx="1269358" cy="1269358"/>
            <a:chOff x="3133805" y="28833"/>
            <a:chExt cx="1269358" cy="126935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F8257D-D5E1-46C8-B97F-98A6C232407D}"/>
                </a:ext>
              </a:extLst>
            </p:cNvPr>
            <p:cNvSpPr/>
            <p:nvPr/>
          </p:nvSpPr>
          <p:spPr>
            <a:xfrm>
              <a:off x="3133805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944B3674-D0FC-4436-A903-489237071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31" y="168488"/>
              <a:ext cx="1085888" cy="86871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83C615-79E4-408D-A39C-E944BD16A87E}"/>
              </a:ext>
            </a:extLst>
          </p:cNvPr>
          <p:cNvGrpSpPr/>
          <p:nvPr/>
        </p:nvGrpSpPr>
        <p:grpSpPr>
          <a:xfrm>
            <a:off x="4693867" y="624262"/>
            <a:ext cx="1269358" cy="1269358"/>
            <a:chOff x="4761153" y="28833"/>
            <a:chExt cx="1269358" cy="12693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69BCA08-C64B-4FD7-BFBF-03DA0EDCA1AA}"/>
                </a:ext>
              </a:extLst>
            </p:cNvPr>
            <p:cNvSpPr/>
            <p:nvPr/>
          </p:nvSpPr>
          <p:spPr>
            <a:xfrm>
              <a:off x="4761153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1" name="Graphic 20" descr="Stop with solid fill">
              <a:extLst>
                <a:ext uri="{FF2B5EF4-FFF2-40B4-BE49-F238E27FC236}">
                  <a16:creationId xmlns:a16="http://schemas.microsoft.com/office/drawing/2014/main" id="{0ECA03BE-273A-4424-A657-B4070143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632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1CCABA-A5C7-45FE-B073-C510569B840C}"/>
              </a:ext>
            </a:extLst>
          </p:cNvPr>
          <p:cNvGrpSpPr/>
          <p:nvPr/>
        </p:nvGrpSpPr>
        <p:grpSpPr>
          <a:xfrm>
            <a:off x="6253928" y="624262"/>
            <a:ext cx="1269358" cy="1269358"/>
            <a:chOff x="7813990" y="28833"/>
            <a:chExt cx="1269358" cy="126935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4FD5849-FEFE-4F02-8CA6-2E4DCE89B22E}"/>
                </a:ext>
              </a:extLst>
            </p:cNvPr>
            <p:cNvSpPr/>
            <p:nvPr/>
          </p:nvSpPr>
          <p:spPr>
            <a:xfrm>
              <a:off x="7813990" y="28833"/>
              <a:ext cx="1269358" cy="1269358"/>
            </a:xfrm>
            <a:prstGeom prst="ellipse">
              <a:avLst/>
            </a:prstGeom>
            <a:solidFill>
              <a:srgbClr val="E9C46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3" name="Graphic 32" descr="Magnifying glass with solid fill">
              <a:extLst>
                <a:ext uri="{FF2B5EF4-FFF2-40B4-BE49-F238E27FC236}">
                  <a16:creationId xmlns:a16="http://schemas.microsoft.com/office/drawing/2014/main" id="{425739B8-217E-437D-925C-3B2275EDC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14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B45525-3D39-4ECA-9709-7939E82D6AA7}"/>
              </a:ext>
            </a:extLst>
          </p:cNvPr>
          <p:cNvGrpSpPr/>
          <p:nvPr/>
        </p:nvGrpSpPr>
        <p:grpSpPr>
          <a:xfrm>
            <a:off x="7813990" y="624262"/>
            <a:ext cx="1269358" cy="1269358"/>
            <a:chOff x="6161490" y="28833"/>
            <a:chExt cx="1269358" cy="126935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4F26A1-3115-4748-AE8A-CCF3C497418F}"/>
                </a:ext>
              </a:extLst>
            </p:cNvPr>
            <p:cNvSpPr/>
            <p:nvPr/>
          </p:nvSpPr>
          <p:spPr>
            <a:xfrm>
              <a:off x="6161490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36" name="Graphic 35" descr="Medieval Armor with solid fill">
              <a:extLst>
                <a:ext uri="{FF2B5EF4-FFF2-40B4-BE49-F238E27FC236}">
                  <a16:creationId xmlns:a16="http://schemas.microsoft.com/office/drawing/2014/main" id="{609C4D9E-4398-4134-9A00-77D14DCC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8969" y="206312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Heading">
            <a:extLst>
              <a:ext uri="{FF2B5EF4-FFF2-40B4-BE49-F238E27FC236}">
                <a16:creationId xmlns:a16="http://schemas.microsoft.com/office/drawing/2014/main" id="{A5728D7E-FE82-4FCF-BD7B-55F9CC0DE89C}"/>
              </a:ext>
            </a:extLst>
          </p:cNvPr>
          <p:cNvSpPr txBox="1"/>
          <p:nvPr/>
        </p:nvSpPr>
        <p:spPr>
          <a:xfrm>
            <a:off x="4536919" y="1984984"/>
            <a:ext cx="29161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E9C46A"/>
                </a:solidFill>
                <a:latin typeface="Montserrat" panose="00000500000000000000" pitchFamily="2" charset="0"/>
                <a:cs typeface="Poppins-SemiBold"/>
                <a:sym typeface="Poppins-SemiBold"/>
                <a:rtl val="0"/>
              </a:rPr>
              <a:t>Detect</a:t>
            </a:r>
            <a:endParaRPr lang="en-US" sz="6000" b="1" spc="0" baseline="0" dirty="0">
              <a:solidFill>
                <a:srgbClr val="E9C46A"/>
              </a:solidFill>
              <a:latin typeface="Montserrat" panose="00000500000000000000" pitchFamily="2" charset="0"/>
              <a:cs typeface="Poppins-SemiBold"/>
              <a:sym typeface="Poppins-SemiBold"/>
              <a:rtl val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73C4E9-2A6D-4D83-8BEF-A947DC8D5F7C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6D0CCB-95B7-473D-8B3F-E8263CACD942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4AF405-6E33-4C9C-BC62-BAEED5D14B55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0F4C658-B831-430A-B70F-6CBC67F56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AA5368B-3921-444B-94C6-89E7A062F211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4D02091-EC26-41C0-9249-CC9064C18CD8}"/>
              </a:ext>
            </a:extLst>
          </p:cNvPr>
          <p:cNvSpPr txBox="1"/>
          <p:nvPr/>
        </p:nvSpPr>
        <p:spPr>
          <a:xfrm>
            <a:off x="1610104" y="3092011"/>
            <a:ext cx="8706241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342900" indent="-342900" algn="r" rtl="1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he-IL" sz="2800" dirty="0"/>
              <a:t>חוסר במערכות ניטור וגילוי (</a:t>
            </a:r>
            <a:r>
              <a:rPr lang="en-US" sz="2800" dirty="0"/>
              <a:t>IPS</a:t>
            </a:r>
            <a:r>
              <a:rPr lang="he-IL" sz="2800" dirty="0"/>
              <a:t> ו-</a:t>
            </a:r>
            <a:r>
              <a:rPr lang="en-US" sz="2800" dirty="0"/>
              <a:t>IDS</a:t>
            </a:r>
            <a:r>
              <a:rPr lang="he-IL" sz="2800" dirty="0"/>
              <a:t>) שאחראיות למניעת וגילוי חדירות, שלא הופעלו במקרה זה, היו יכולות להתריע לארגון על הוצאת וגניבת מידע של הלקוחות מהשרתים וכן למנוע את גניבת המידע. </a:t>
            </a:r>
          </a:p>
        </p:txBody>
      </p:sp>
    </p:spTree>
    <p:extLst>
      <p:ext uri="{BB962C8B-B14F-4D97-AF65-F5344CB8AC3E}">
        <p14:creationId xmlns:p14="http://schemas.microsoft.com/office/powerpoint/2010/main" val="3133322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B843F-7D11-4F4F-9237-83BB30350AC5}"/>
              </a:ext>
            </a:extLst>
          </p:cNvPr>
          <p:cNvGrpSpPr/>
          <p:nvPr/>
        </p:nvGrpSpPr>
        <p:grpSpPr>
          <a:xfrm>
            <a:off x="3133805" y="624262"/>
            <a:ext cx="1269358" cy="1269358"/>
            <a:chOff x="3133805" y="28833"/>
            <a:chExt cx="1269358" cy="126935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6E26DD-9741-4BDB-8356-7AE8BFF8C095}"/>
                </a:ext>
              </a:extLst>
            </p:cNvPr>
            <p:cNvSpPr/>
            <p:nvPr/>
          </p:nvSpPr>
          <p:spPr>
            <a:xfrm>
              <a:off x="3133805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4F71113B-B7A7-4DB4-B447-1C91048D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31" y="168488"/>
              <a:ext cx="1085888" cy="86871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2238D5-1560-45AA-92B6-3811C215BBB2}"/>
              </a:ext>
            </a:extLst>
          </p:cNvPr>
          <p:cNvGrpSpPr/>
          <p:nvPr/>
        </p:nvGrpSpPr>
        <p:grpSpPr>
          <a:xfrm>
            <a:off x="4693867" y="624262"/>
            <a:ext cx="1269358" cy="1269358"/>
            <a:chOff x="4761153" y="28833"/>
            <a:chExt cx="1269358" cy="12693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014522-3D53-4EBC-8108-90770D6A7E48}"/>
                </a:ext>
              </a:extLst>
            </p:cNvPr>
            <p:cNvSpPr/>
            <p:nvPr/>
          </p:nvSpPr>
          <p:spPr>
            <a:xfrm>
              <a:off x="4761153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1" name="Graphic 20" descr="Stop with solid fill">
              <a:extLst>
                <a:ext uri="{FF2B5EF4-FFF2-40B4-BE49-F238E27FC236}">
                  <a16:creationId xmlns:a16="http://schemas.microsoft.com/office/drawing/2014/main" id="{3B07DF0D-01C4-44F5-B822-CF4769B38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632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13AFD0-F1B8-42E9-B5E8-00C1F423D088}"/>
              </a:ext>
            </a:extLst>
          </p:cNvPr>
          <p:cNvGrpSpPr/>
          <p:nvPr/>
        </p:nvGrpSpPr>
        <p:grpSpPr>
          <a:xfrm>
            <a:off x="6253928" y="624262"/>
            <a:ext cx="1269358" cy="1269358"/>
            <a:chOff x="7813990" y="28833"/>
            <a:chExt cx="1269358" cy="126935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6056063-4EC8-42B7-8C40-046AD5E1422D}"/>
                </a:ext>
              </a:extLst>
            </p:cNvPr>
            <p:cNvSpPr/>
            <p:nvPr/>
          </p:nvSpPr>
          <p:spPr>
            <a:xfrm>
              <a:off x="7813990" y="28833"/>
              <a:ext cx="1269358" cy="12693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4" name="Graphic 23" descr="Magnifying glass with solid fill">
              <a:extLst>
                <a:ext uri="{FF2B5EF4-FFF2-40B4-BE49-F238E27FC236}">
                  <a16:creationId xmlns:a16="http://schemas.microsoft.com/office/drawing/2014/main" id="{E86373CA-CF71-482B-B486-9891CBEEA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1469" y="206312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806B4C-A84D-4E07-980E-81A8A5883665}"/>
              </a:ext>
            </a:extLst>
          </p:cNvPr>
          <p:cNvGrpSpPr/>
          <p:nvPr/>
        </p:nvGrpSpPr>
        <p:grpSpPr>
          <a:xfrm>
            <a:off x="7813990" y="624262"/>
            <a:ext cx="1269358" cy="1269358"/>
            <a:chOff x="6161490" y="28833"/>
            <a:chExt cx="1269358" cy="126935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5562E9-32C3-45DA-8F4D-A842674B308C}"/>
                </a:ext>
              </a:extLst>
            </p:cNvPr>
            <p:cNvSpPr/>
            <p:nvPr/>
          </p:nvSpPr>
          <p:spPr>
            <a:xfrm>
              <a:off x="6161490" y="28833"/>
              <a:ext cx="1269358" cy="1269358"/>
            </a:xfrm>
            <a:prstGeom prst="ellipse">
              <a:avLst/>
            </a:prstGeom>
            <a:solidFill>
              <a:srgbClr val="E07A5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8" name="Graphic 27" descr="Medieval Armor with solid fill">
              <a:extLst>
                <a:ext uri="{FF2B5EF4-FFF2-40B4-BE49-F238E27FC236}">
                  <a16:creationId xmlns:a16="http://schemas.microsoft.com/office/drawing/2014/main" id="{393AEA0A-3727-4FDA-AC19-E73EEB72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8969" y="206312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Heading">
            <a:extLst>
              <a:ext uri="{FF2B5EF4-FFF2-40B4-BE49-F238E27FC236}">
                <a16:creationId xmlns:a16="http://schemas.microsoft.com/office/drawing/2014/main" id="{3A5978A0-7B62-4051-9844-26BD50F6FEC3}"/>
              </a:ext>
            </a:extLst>
          </p:cNvPr>
          <p:cNvSpPr txBox="1"/>
          <p:nvPr/>
        </p:nvSpPr>
        <p:spPr>
          <a:xfrm>
            <a:off x="4224334" y="1984984"/>
            <a:ext cx="3743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E07A5F"/>
                </a:solidFill>
                <a:latin typeface="Montserrat" panose="00000500000000000000" pitchFamily="2" charset="0"/>
                <a:cs typeface="Poppins-SemiBold"/>
                <a:sym typeface="Poppins-SemiBold"/>
                <a:rtl val="0"/>
              </a:rPr>
              <a:t>Respond</a:t>
            </a:r>
            <a:endParaRPr lang="en-US" sz="6000" b="1" spc="0" baseline="0" dirty="0">
              <a:solidFill>
                <a:srgbClr val="E07A5F"/>
              </a:solidFill>
              <a:latin typeface="Montserrat" panose="00000500000000000000" pitchFamily="2" charset="0"/>
              <a:cs typeface="Poppins-SemiBold"/>
              <a:sym typeface="Poppins-SemiBold"/>
              <a:rtl val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F73000-BB47-48D2-9E7F-8BA0D89E50DF}"/>
              </a:ext>
            </a:extLst>
          </p:cNvPr>
          <p:cNvGrpSpPr/>
          <p:nvPr/>
        </p:nvGrpSpPr>
        <p:grpSpPr>
          <a:xfrm>
            <a:off x="149957" y="6290300"/>
            <a:ext cx="1160683" cy="549228"/>
            <a:chOff x="149957" y="6129951"/>
            <a:chExt cx="1499549" cy="709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0137F4-0F6E-480C-ADAC-2AEEE0C922B7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BBB139-92FD-47DA-A74F-FF0C59E18E2C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97F15E9-98E0-4A5B-8875-665801371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10ADA5-F4B1-4C41-9BF1-CD818961A3D0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CC5F96C-5D0B-49FC-92E0-809EDE245D86}"/>
              </a:ext>
            </a:extLst>
          </p:cNvPr>
          <p:cNvSpPr txBox="1"/>
          <p:nvPr/>
        </p:nvSpPr>
        <p:spPr>
          <a:xfrm>
            <a:off x="1610104" y="3092011"/>
            <a:ext cx="8706241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342900" indent="-342900" algn="r" rtl="1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he-IL" sz="2800" dirty="0"/>
              <a:t>לאחר המתקפה החברה שיפרה את התגובה באמצעות מערך</a:t>
            </a:r>
            <a:r>
              <a:rPr lang="en-US" sz="2800" dirty="0"/>
              <a:t>soc </a:t>
            </a:r>
            <a:r>
              <a:rPr lang="he-IL" sz="2800" dirty="0"/>
              <a:t> משופר כיאה לחברה בסדר גודל שכזה.</a:t>
            </a:r>
          </a:p>
          <a:p>
            <a:r>
              <a:rPr lang="he-IL" sz="2800" dirty="0"/>
              <a:t>החברה דרשה ממשתמשיה להחליף סיסמאות בהקדם.</a:t>
            </a:r>
          </a:p>
          <a:p>
            <a:r>
              <a:rPr lang="he-IL" sz="2800" dirty="0"/>
              <a:t>שאלות ותשובות אבטחה בוטלו.</a:t>
            </a:r>
          </a:p>
        </p:txBody>
      </p:sp>
    </p:spTree>
    <p:extLst>
      <p:ext uri="{BB962C8B-B14F-4D97-AF65-F5344CB8AC3E}">
        <p14:creationId xmlns:p14="http://schemas.microsoft.com/office/powerpoint/2010/main" val="113491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6775EE3-ACDD-47DD-BAF9-531A16625408}"/>
              </a:ext>
            </a:extLst>
          </p:cNvPr>
          <p:cNvSpPr txBox="1"/>
          <p:nvPr/>
        </p:nvSpPr>
        <p:spPr>
          <a:xfrm>
            <a:off x="969818" y="1586680"/>
            <a:ext cx="995564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2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ef" panose="00000500000000000000" pitchFamily="2" charset="-79"/>
                <a:cs typeface="Alef" panose="00000500000000000000" pitchFamily="2" charset="-79"/>
              </a:rPr>
              <a:t>ב-2014 חברת </a:t>
            </a:r>
            <a:r>
              <a:rPr lang="en-US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ספגה מתקפת סייבר על השרתים שלה.</a:t>
            </a:r>
            <a:endParaRPr kumimoji="0" lang="he-IL" sz="28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6C3E1D-B32F-4311-9029-BD1E717265B7}"/>
              </a:ext>
            </a:extLst>
          </p:cNvPr>
          <p:cNvSpPr txBox="1"/>
          <p:nvPr/>
        </p:nvSpPr>
        <p:spPr>
          <a:xfrm>
            <a:off x="1163782" y="2336565"/>
            <a:ext cx="97616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המתקפת השפיעה על 500 מיליון משתמשים וכללה גניבה של </a:t>
            </a:r>
            <a:r>
              <a:rPr lang="he-IL" sz="3200" dirty="0">
                <a:solidFill>
                  <a:schemeClr val="accent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שמות, תאריכי לידה, מספרי טלפון, סיסמאות מוצפנות ושאלות אבטחה</a:t>
            </a: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4A18A-BCEF-4091-8AD4-53A2A0A4C372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7A7CD-A051-406F-B6E3-6B83ED1160FD}"/>
              </a:ext>
            </a:extLst>
          </p:cNvPr>
          <p:cNvSpPr/>
          <p:nvPr/>
        </p:nvSpPr>
        <p:spPr>
          <a:xfrm>
            <a:off x="8804117" y="35675"/>
            <a:ext cx="1790968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96C7D-E1ED-4428-82DD-012EE3A1794B}"/>
              </a:ext>
            </a:extLst>
          </p:cNvPr>
          <p:cNvSpPr txBox="1"/>
          <p:nvPr/>
        </p:nvSpPr>
        <p:spPr>
          <a:xfrm>
            <a:off x="8852213" y="189113"/>
            <a:ext cx="1694776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1FCB-9BC6-487D-864E-25AF9F215399}"/>
              </a:ext>
            </a:extLst>
          </p:cNvPr>
          <p:cNvSpPr txBox="1"/>
          <p:nvPr/>
        </p:nvSpPr>
        <p:spPr>
          <a:xfrm>
            <a:off x="7276644" y="296835"/>
            <a:ext cx="98304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הנוזקות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A93CB-E327-4960-9D93-EA70C3F132E3}"/>
              </a:ext>
            </a:extLst>
          </p:cNvPr>
          <p:cNvSpPr txBox="1"/>
          <p:nvPr/>
        </p:nvSpPr>
        <p:spPr>
          <a:xfrm>
            <a:off x="5658233" y="296835"/>
            <a:ext cx="102588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מי תוקף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462B3-93A4-433E-9CCB-7369499DA2E1}"/>
              </a:ext>
            </a:extLst>
          </p:cNvPr>
          <p:cNvSpPr txBox="1"/>
          <p:nvPr/>
        </p:nvSpPr>
        <p:spPr>
          <a:xfrm>
            <a:off x="3734638" y="296835"/>
            <a:ext cx="133106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סוג ארגונים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F55F3-6B86-4ECB-B65F-2197D32E1391}"/>
              </a:ext>
            </a:extLst>
          </p:cNvPr>
          <p:cNvSpPr txBox="1"/>
          <p:nvPr/>
        </p:nvSpPr>
        <p:spPr>
          <a:xfrm>
            <a:off x="2242035" y="296835"/>
            <a:ext cx="90007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ציר זמן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6EAD3-8725-459C-AF96-7B243789D149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DC03F-2E32-45AB-9F26-4DBFA00C9058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CFEFE5-8C51-49C3-8B90-F2635299BEED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1B3560-E926-4909-AC0B-C8732D060CEE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4653E4-C6DF-4E50-981A-6F355A732154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4CFBA0-92FC-4248-9B66-39B2F0B08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AB49590-7753-4D37-9B3E-B4F834808F86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5AF2AA-8B51-4995-A77C-DF28B1817CCD}"/>
              </a:ext>
            </a:extLst>
          </p:cNvPr>
          <p:cNvSpPr txBox="1"/>
          <p:nvPr/>
        </p:nvSpPr>
        <p:spPr>
          <a:xfrm>
            <a:off x="969818" y="4071335"/>
            <a:ext cx="9955649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en-US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Yahoo</a:t>
            </a: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הוציאו הודעה על המתקפה רק שנתיים אח"כ, ב-2016 ואמרו כי הם מאמינים שהפריצה בוצעה על ידי תוקפים </a:t>
            </a:r>
            <a:r>
              <a:rPr lang="he-IL" sz="3200" dirty="0">
                <a:solidFill>
                  <a:srgbClr val="FFC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אשר מומנו על ידי מדינות.</a:t>
            </a:r>
            <a:endParaRPr lang="he-IL" sz="3200" dirty="0">
              <a:solidFill>
                <a:prstClr val="white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4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1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937748B-FBA9-42E0-A1EA-66862CE1E8EB}"/>
              </a:ext>
            </a:extLst>
          </p:cNvPr>
          <p:cNvSpPr txBox="1"/>
          <p:nvPr/>
        </p:nvSpPr>
        <p:spPr>
          <a:xfrm>
            <a:off x="1266533" y="1475254"/>
            <a:ext cx="965893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התקיפה החלה באמצעות שיטת </a:t>
            </a:r>
            <a:r>
              <a:rPr lang="en-US" sz="3200" dirty="0">
                <a:solidFill>
                  <a:schemeClr val="accent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Spear-Phishing</a:t>
            </a:r>
            <a:r>
              <a:rPr lang="he-IL" sz="3200" dirty="0">
                <a:solidFill>
                  <a:schemeClr val="accent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- מייל שנשלח לעובדים בארגון במטרה להכניס קוד זדוני.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D829E-A010-45DB-841A-13AF836D4EFA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817677-2F18-41FF-A681-82BAA2E96B8F}"/>
              </a:ext>
            </a:extLst>
          </p:cNvPr>
          <p:cNvSpPr/>
          <p:nvPr/>
        </p:nvSpPr>
        <p:spPr>
          <a:xfrm>
            <a:off x="7228300" y="35675"/>
            <a:ext cx="1790968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9EB0E-D335-4515-B0F3-BE90805373AD}"/>
              </a:ext>
            </a:extLst>
          </p:cNvPr>
          <p:cNvSpPr txBox="1"/>
          <p:nvPr/>
        </p:nvSpPr>
        <p:spPr>
          <a:xfrm>
            <a:off x="9548651" y="296834"/>
            <a:ext cx="99340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99A68-E5A0-431C-9D87-FBB77FF9C9DA}"/>
              </a:ext>
            </a:extLst>
          </p:cNvPr>
          <p:cNvSpPr txBox="1"/>
          <p:nvPr/>
        </p:nvSpPr>
        <p:spPr>
          <a:xfrm>
            <a:off x="7296380" y="189113"/>
            <a:ext cx="1654808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he-IL" dirty="0"/>
              <a:t>הנוזקות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1E2B6-E27B-482E-9297-36BE8B607613}"/>
              </a:ext>
            </a:extLst>
          </p:cNvPr>
          <p:cNvSpPr txBox="1"/>
          <p:nvPr/>
        </p:nvSpPr>
        <p:spPr>
          <a:xfrm>
            <a:off x="5673035" y="296835"/>
            <a:ext cx="102588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מי תוקף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13C42-4080-4BDA-B093-04C25E149023}"/>
              </a:ext>
            </a:extLst>
          </p:cNvPr>
          <p:cNvSpPr txBox="1"/>
          <p:nvPr/>
        </p:nvSpPr>
        <p:spPr>
          <a:xfrm>
            <a:off x="3744506" y="296835"/>
            <a:ext cx="133106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סוג ארגונים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167D5-DC37-4C52-9D4D-863F53728C6A}"/>
              </a:ext>
            </a:extLst>
          </p:cNvPr>
          <p:cNvSpPr txBox="1"/>
          <p:nvPr/>
        </p:nvSpPr>
        <p:spPr>
          <a:xfrm>
            <a:off x="2246969" y="296835"/>
            <a:ext cx="90007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ציר זמן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FC147-A40D-4E20-90B6-EED95DD7CC4E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D6FB7-A8B3-4AD9-916D-BE558778EF72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F75E20-542D-4887-898B-E416B4168659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DBAC3C-5B0A-471B-A8D6-91BD0EE6810A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FE5204-D8C8-450B-8DD9-63A00436F707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28EEA48-AAF4-4D49-94F2-177A4EA88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FD5626-9EA5-4B0B-B78E-4CA2B966767B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710437F-4487-41E9-A967-E183B13C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812" y="2916052"/>
            <a:ext cx="5766375" cy="319078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738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937748B-FBA9-42E0-A1EA-66862CE1E8EB}"/>
              </a:ext>
            </a:extLst>
          </p:cNvPr>
          <p:cNvSpPr txBox="1"/>
          <p:nvPr/>
        </p:nvSpPr>
        <p:spPr>
          <a:xfrm>
            <a:off x="1266533" y="1475254"/>
            <a:ext cx="965893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התקיפה החלה באמצעות שיטת </a:t>
            </a:r>
            <a:r>
              <a:rPr lang="en-US" sz="3200" dirty="0">
                <a:solidFill>
                  <a:schemeClr val="accent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Spear-Phishing</a:t>
            </a:r>
            <a:r>
              <a:rPr lang="he-IL" sz="3200" dirty="0">
                <a:solidFill>
                  <a:schemeClr val="accent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- מייל שנשלח לעובדים בארגון במטרה להכניס קוד זדוני.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131A49-A21C-4604-8C78-525C6F6200BC}"/>
              </a:ext>
            </a:extLst>
          </p:cNvPr>
          <p:cNvSpPr txBox="1"/>
          <p:nvPr/>
        </p:nvSpPr>
        <p:spPr>
          <a:xfrm>
            <a:off x="1704513" y="2731165"/>
            <a:ext cx="922095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R="0" lvl="0" algn="r" rt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sz="32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he-IL" dirty="0"/>
              <a:t>המייל כלל נוזקת </a:t>
            </a:r>
            <a:r>
              <a:rPr lang="en-US" dirty="0">
                <a:solidFill>
                  <a:srgbClr val="FFC000"/>
                </a:solidFill>
              </a:rPr>
              <a:t>Backdoor</a:t>
            </a:r>
            <a:r>
              <a:rPr lang="he-IL" dirty="0"/>
              <a:t>, שאיפשרה לתוקף גישה למערכות של </a:t>
            </a:r>
            <a:r>
              <a:rPr lang="en-US" dirty="0"/>
              <a:t>Yahoo</a:t>
            </a:r>
            <a:r>
              <a:rPr lang="he-IL" dirty="0"/>
              <a:t> ויצירת עותק של הבסיס נתונים.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9D829E-A010-45DB-841A-13AF836D4EFA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817677-2F18-41FF-A681-82BAA2E96B8F}"/>
              </a:ext>
            </a:extLst>
          </p:cNvPr>
          <p:cNvSpPr/>
          <p:nvPr/>
        </p:nvSpPr>
        <p:spPr>
          <a:xfrm>
            <a:off x="7228300" y="35675"/>
            <a:ext cx="1790968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9EB0E-D335-4515-B0F3-BE90805373AD}"/>
              </a:ext>
            </a:extLst>
          </p:cNvPr>
          <p:cNvSpPr txBox="1"/>
          <p:nvPr/>
        </p:nvSpPr>
        <p:spPr>
          <a:xfrm>
            <a:off x="9548651" y="296834"/>
            <a:ext cx="99340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99A68-E5A0-431C-9D87-FBB77FF9C9DA}"/>
              </a:ext>
            </a:extLst>
          </p:cNvPr>
          <p:cNvSpPr txBox="1"/>
          <p:nvPr/>
        </p:nvSpPr>
        <p:spPr>
          <a:xfrm>
            <a:off x="7296380" y="189113"/>
            <a:ext cx="1654808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he-IL" dirty="0"/>
              <a:t>הנוזקות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1E2B6-E27B-482E-9297-36BE8B607613}"/>
              </a:ext>
            </a:extLst>
          </p:cNvPr>
          <p:cNvSpPr txBox="1"/>
          <p:nvPr/>
        </p:nvSpPr>
        <p:spPr>
          <a:xfrm>
            <a:off x="5673035" y="296835"/>
            <a:ext cx="102588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מי תוקף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13C42-4080-4BDA-B093-04C25E149023}"/>
              </a:ext>
            </a:extLst>
          </p:cNvPr>
          <p:cNvSpPr txBox="1"/>
          <p:nvPr/>
        </p:nvSpPr>
        <p:spPr>
          <a:xfrm>
            <a:off x="3744506" y="296835"/>
            <a:ext cx="133106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סוג ארגונים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167D5-DC37-4C52-9D4D-863F53728C6A}"/>
              </a:ext>
            </a:extLst>
          </p:cNvPr>
          <p:cNvSpPr txBox="1"/>
          <p:nvPr/>
        </p:nvSpPr>
        <p:spPr>
          <a:xfrm>
            <a:off x="2246969" y="296835"/>
            <a:ext cx="90007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ציר זמן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FC147-A40D-4E20-90B6-EED95DD7CC4E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D6FB7-A8B3-4AD9-916D-BE558778EF72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F75E20-542D-4887-898B-E416B4168659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DBAC3C-5B0A-471B-A8D6-91BD0EE6810A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FE5204-D8C8-450B-8DD9-63A00436F707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28EEA48-AAF4-4D49-94F2-177A4EA88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FD5626-9EA5-4B0B-B78E-4CA2B966767B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5690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937748B-FBA9-42E0-A1EA-66862CE1E8EB}"/>
              </a:ext>
            </a:extLst>
          </p:cNvPr>
          <p:cNvSpPr txBox="1"/>
          <p:nvPr/>
        </p:nvSpPr>
        <p:spPr>
          <a:xfrm>
            <a:off x="1266533" y="1347430"/>
            <a:ext cx="9658934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dirty="0">
                <a:solidFill>
                  <a:srgbClr val="FFC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Spear-Phishing</a:t>
            </a:r>
            <a:endParaRPr lang="he-IL" sz="3200" dirty="0">
              <a:solidFill>
                <a:srgbClr val="FFC000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תקיפה שדורשת מחקר וזיהוי של הקורבנות הספציפיים אליהם מכוונים.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יצירת הודעה מותאמת-אישית לקורבנות.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כלומר, דורש משאבים ומניעים ספציפיים לארגון לביצוע המתקפה, למשל תוקפים אשר ממומנים ע"י ממשלות.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131A49-A21C-4604-8C78-525C6F6200BC}"/>
              </a:ext>
            </a:extLst>
          </p:cNvPr>
          <p:cNvSpPr txBox="1"/>
          <p:nvPr/>
        </p:nvSpPr>
        <p:spPr>
          <a:xfrm>
            <a:off x="1704513" y="4421385"/>
            <a:ext cx="922095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R="0" lvl="0" algn="r" rt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sz="32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Backdoor</a:t>
            </a:r>
            <a:endParaRPr lang="he-IL" dirty="0">
              <a:solidFill>
                <a:srgbClr val="FFC000"/>
              </a:solidFill>
            </a:endParaRPr>
          </a:p>
          <a:p>
            <a:r>
              <a:rPr lang="he-IL" dirty="0"/>
              <a:t>מיועדת לשימוש של תוקף שמעוניין בגישה למידע פנימי. יתכן לשימוש של סחיטה/מכירה</a:t>
            </a:r>
            <a:r>
              <a:rPr lang="he-IL"/>
              <a:t>/שימוש/חבלה </a:t>
            </a:r>
            <a:r>
              <a:rPr lang="he-IL" dirty="0"/>
              <a:t>במידע.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2D712F-E33D-4466-A914-78A4033ED2D7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96CABD-7B0A-4FD3-9804-49A89D31EE4A}"/>
              </a:ext>
            </a:extLst>
          </p:cNvPr>
          <p:cNvSpPr/>
          <p:nvPr/>
        </p:nvSpPr>
        <p:spPr>
          <a:xfrm>
            <a:off x="5561405" y="35675"/>
            <a:ext cx="1790968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24C47-4554-48E0-A0C9-1EB535BA6294}"/>
              </a:ext>
            </a:extLst>
          </p:cNvPr>
          <p:cNvSpPr txBox="1"/>
          <p:nvPr/>
        </p:nvSpPr>
        <p:spPr>
          <a:xfrm>
            <a:off x="9570306" y="296834"/>
            <a:ext cx="99340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D4746-8A1E-45BE-91F0-0146D75DE5CC}"/>
              </a:ext>
            </a:extLst>
          </p:cNvPr>
          <p:cNvSpPr txBox="1"/>
          <p:nvPr/>
        </p:nvSpPr>
        <p:spPr>
          <a:xfrm>
            <a:off x="7881520" y="296834"/>
            <a:ext cx="111298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הנוזקות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A9CC9-9E35-486E-A83F-A3C9A8EF5DC8}"/>
              </a:ext>
            </a:extLst>
          </p:cNvPr>
          <p:cNvSpPr txBox="1"/>
          <p:nvPr/>
        </p:nvSpPr>
        <p:spPr>
          <a:xfrm>
            <a:off x="5608064" y="189113"/>
            <a:ext cx="1697650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מי תוקף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AB162-35F8-4C0D-985F-72AA62B5B872}"/>
              </a:ext>
            </a:extLst>
          </p:cNvPr>
          <p:cNvSpPr txBox="1"/>
          <p:nvPr/>
        </p:nvSpPr>
        <p:spPr>
          <a:xfrm>
            <a:off x="3701192" y="296835"/>
            <a:ext cx="133106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סוג ארגונים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47BBC-E5B8-4A2C-A198-1729D7EE087B}"/>
              </a:ext>
            </a:extLst>
          </p:cNvPr>
          <p:cNvSpPr txBox="1"/>
          <p:nvPr/>
        </p:nvSpPr>
        <p:spPr>
          <a:xfrm>
            <a:off x="2225312" y="296835"/>
            <a:ext cx="90007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ציר זמן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72D63-20DB-4DF8-897D-5475E3A98387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50963-798E-4354-9C83-4015D5F245B8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E0EA1A-E096-4E1E-B0B5-76090676B435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3CB033-7AE2-4AE0-BF14-29311B6FEBBF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A1BC88-5431-40CF-9877-E96F8B0C0E2D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31D2E43-0FB9-4040-B401-D3581095B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1DF7672-26FC-43C3-93AC-8644A9158487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383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5F9282-C3FA-408A-A52E-5FDF020ABE90}"/>
              </a:ext>
            </a:extLst>
          </p:cNvPr>
          <p:cNvSpPr txBox="1"/>
          <p:nvPr/>
        </p:nvSpPr>
        <p:spPr>
          <a:xfrm>
            <a:off x="1266533" y="2335401"/>
            <a:ext cx="965893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36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סוגי הארגונים שנמצאים בפוטנציאל לתקיפה מסוג זה הם גופים אשר בעלי שרתים המכילים </a:t>
            </a:r>
            <a:r>
              <a:rPr lang="he-IL" sz="3600" dirty="0">
                <a:solidFill>
                  <a:srgbClr val="FFC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מידע אישי וחסוי</a:t>
            </a:r>
            <a:r>
              <a:rPr lang="he-IL" sz="36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, בעל ערך, על מספר רב משתמשים.</a:t>
            </a:r>
            <a:endParaRPr lang="he-IL" sz="36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01108-9B1A-4783-9F51-0490AD1E6C94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21270B-97ED-4681-986C-A136475E3998}"/>
              </a:ext>
            </a:extLst>
          </p:cNvPr>
          <p:cNvSpPr/>
          <p:nvPr/>
        </p:nvSpPr>
        <p:spPr>
          <a:xfrm>
            <a:off x="3574655" y="35675"/>
            <a:ext cx="2171273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799D4-6807-4906-90AA-042CA38D3273}"/>
              </a:ext>
            </a:extLst>
          </p:cNvPr>
          <p:cNvSpPr txBox="1"/>
          <p:nvPr/>
        </p:nvSpPr>
        <p:spPr>
          <a:xfrm>
            <a:off x="9612952" y="296834"/>
            <a:ext cx="99340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9041F-B4D0-4AE7-A0D7-8424796A9FE5}"/>
              </a:ext>
            </a:extLst>
          </p:cNvPr>
          <p:cNvSpPr txBox="1"/>
          <p:nvPr/>
        </p:nvSpPr>
        <p:spPr>
          <a:xfrm>
            <a:off x="7966810" y="296834"/>
            <a:ext cx="111298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הנוזקות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EB5A9-8DB9-4C70-BC17-12A76C366E24}"/>
              </a:ext>
            </a:extLst>
          </p:cNvPr>
          <p:cNvSpPr txBox="1"/>
          <p:nvPr/>
        </p:nvSpPr>
        <p:spPr>
          <a:xfrm>
            <a:off x="6237842" y="296834"/>
            <a:ext cx="119580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מי תוקף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276EE-3679-45FA-95CF-3FEBCDFE4D58}"/>
              </a:ext>
            </a:extLst>
          </p:cNvPr>
          <p:cNvSpPr txBox="1"/>
          <p:nvPr/>
        </p:nvSpPr>
        <p:spPr>
          <a:xfrm>
            <a:off x="3615904" y="189113"/>
            <a:ext cx="2088776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סוג ארגונים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E4DD9-C629-4543-A288-3F4D78D5E930}"/>
              </a:ext>
            </a:extLst>
          </p:cNvPr>
          <p:cNvSpPr txBox="1"/>
          <p:nvPr/>
        </p:nvSpPr>
        <p:spPr>
          <a:xfrm>
            <a:off x="2182668" y="296835"/>
            <a:ext cx="90007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he-IL" dirty="0"/>
              <a:t>ציר זמן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3839C-9AF6-4F9C-83E1-36EEC4281EFB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11461-C251-4DB6-92F5-4D6AEDCE7B23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07A02B-A0F9-40CD-8776-321589ECF244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90A815-83CF-4176-A82B-FD9E315B2174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1A7882-537C-47ED-8832-04001F275838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85F0A51-2A3B-4A93-B3D9-6DF6D2F31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2CBE714-6F31-4CA1-95E5-BC7CA3E99B6E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24B391-D16D-4547-A768-EAAA968127A2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7348486" y="3929536"/>
            <a:ext cx="10794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43C113-5B75-413C-BFDA-EB45694324BF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8413015" y="3929536"/>
            <a:ext cx="156025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D7FE5-04AE-448A-A85D-F3C5176B821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0163774" y="3929536"/>
            <a:ext cx="20406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46D8D0-85FF-48C1-9B66-E328D4A73CA8}"/>
              </a:ext>
            </a:extLst>
          </p:cNvPr>
          <p:cNvCxnSpPr>
            <a:cxnSpLocks/>
            <a:stCxn id="24" idx="2"/>
            <a:endCxn id="31" idx="2"/>
          </p:cNvCxnSpPr>
          <p:nvPr/>
        </p:nvCxnSpPr>
        <p:spPr>
          <a:xfrm>
            <a:off x="4258821" y="3929536"/>
            <a:ext cx="28991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58BB44-F344-4E40-8176-D10EF0936939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657906" y="3929536"/>
            <a:ext cx="26009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2C3EC0-170A-47C0-8598-180950C19EC8}"/>
              </a:ext>
            </a:extLst>
          </p:cNvPr>
          <p:cNvCxnSpPr>
            <a:cxnSpLocks/>
          </p:cNvCxnSpPr>
          <p:nvPr/>
        </p:nvCxnSpPr>
        <p:spPr>
          <a:xfrm>
            <a:off x="0" y="3929536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CDC41BC-692A-4BC1-9737-7CC96CB2EB89}"/>
              </a:ext>
            </a:extLst>
          </p:cNvPr>
          <p:cNvSpPr/>
          <p:nvPr/>
        </p:nvSpPr>
        <p:spPr>
          <a:xfrm>
            <a:off x="1514928" y="3834286"/>
            <a:ext cx="190500" cy="1905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8AC4455-4990-4AB7-A0AC-9E4DB0D4368A}"/>
              </a:ext>
            </a:extLst>
          </p:cNvPr>
          <p:cNvSpPr/>
          <p:nvPr/>
        </p:nvSpPr>
        <p:spPr>
          <a:xfrm>
            <a:off x="1395865" y="3715223"/>
            <a:ext cx="428626" cy="428626"/>
          </a:xfrm>
          <a:prstGeom prst="donut">
            <a:avLst>
              <a:gd name="adj" fmla="val 5281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863CCDB-4A5D-4EEB-8098-06BA961CAC63}"/>
              </a:ext>
            </a:extLst>
          </p:cNvPr>
          <p:cNvSpPr/>
          <p:nvPr/>
        </p:nvSpPr>
        <p:spPr>
          <a:xfrm>
            <a:off x="1262993" y="358235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CF6FA5-2347-4E7B-8371-AFC6DAE023A7}"/>
              </a:ext>
            </a:extLst>
          </p:cNvPr>
          <p:cNvCxnSpPr>
            <a:cxnSpLocks/>
          </p:cNvCxnSpPr>
          <p:nvPr/>
        </p:nvCxnSpPr>
        <p:spPr>
          <a:xfrm flipV="1">
            <a:off x="1610179" y="4276723"/>
            <a:ext cx="0" cy="686436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6D40B66-5343-4D50-99C0-F2699CC68FAC}"/>
              </a:ext>
            </a:extLst>
          </p:cNvPr>
          <p:cNvSpPr/>
          <p:nvPr/>
        </p:nvSpPr>
        <p:spPr>
          <a:xfrm>
            <a:off x="1548058" y="4917085"/>
            <a:ext cx="124240" cy="12424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F3141-24F3-4C30-9C8D-7CBFCB3A2C54}"/>
              </a:ext>
            </a:extLst>
          </p:cNvPr>
          <p:cNvSpPr txBox="1"/>
          <p:nvPr/>
        </p:nvSpPr>
        <p:spPr>
          <a:xfrm>
            <a:off x="852485" y="2896047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94FB3C-DBCC-4525-A1CC-1DF7BF28CC8D}"/>
              </a:ext>
            </a:extLst>
          </p:cNvPr>
          <p:cNvSpPr/>
          <p:nvPr/>
        </p:nvSpPr>
        <p:spPr>
          <a:xfrm>
            <a:off x="4258821" y="3834286"/>
            <a:ext cx="190500" cy="1905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CFD40CD6-D85A-410C-8A13-A7D00C5D99DB}"/>
              </a:ext>
            </a:extLst>
          </p:cNvPr>
          <p:cNvSpPr/>
          <p:nvPr/>
        </p:nvSpPr>
        <p:spPr>
          <a:xfrm>
            <a:off x="4139758" y="3715223"/>
            <a:ext cx="428626" cy="428626"/>
          </a:xfrm>
          <a:prstGeom prst="donut">
            <a:avLst>
              <a:gd name="adj" fmla="val 5281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5FF9F404-321B-4900-B90B-FA5FDBB44A9E}"/>
              </a:ext>
            </a:extLst>
          </p:cNvPr>
          <p:cNvSpPr/>
          <p:nvPr/>
        </p:nvSpPr>
        <p:spPr>
          <a:xfrm>
            <a:off x="4006886" y="358235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F7DD16-1E4D-40EA-B707-F122C5F3C7BD}"/>
              </a:ext>
            </a:extLst>
          </p:cNvPr>
          <p:cNvCxnSpPr>
            <a:cxnSpLocks/>
          </p:cNvCxnSpPr>
          <p:nvPr/>
        </p:nvCxnSpPr>
        <p:spPr>
          <a:xfrm flipV="1">
            <a:off x="4354072" y="2548964"/>
            <a:ext cx="0" cy="1033387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F515083-FA53-4203-995E-F3E19AC7F457}"/>
              </a:ext>
            </a:extLst>
          </p:cNvPr>
          <p:cNvSpPr/>
          <p:nvPr/>
        </p:nvSpPr>
        <p:spPr>
          <a:xfrm>
            <a:off x="4291951" y="2502608"/>
            <a:ext cx="124240" cy="12424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FA8EA8-7A15-4465-A434-51A5B3A054ED}"/>
              </a:ext>
            </a:extLst>
          </p:cNvPr>
          <p:cNvSpPr txBox="1"/>
          <p:nvPr/>
        </p:nvSpPr>
        <p:spPr>
          <a:xfrm>
            <a:off x="3596378" y="4316828"/>
            <a:ext cx="1515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יולי 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FAF73C-3F59-4D28-83A1-9E99E44005B9}"/>
              </a:ext>
            </a:extLst>
          </p:cNvPr>
          <p:cNvSpPr/>
          <p:nvPr/>
        </p:nvSpPr>
        <p:spPr>
          <a:xfrm>
            <a:off x="7157986" y="3834286"/>
            <a:ext cx="190500" cy="1905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920CBE7-3AF0-4C4F-921C-8DBD9156043C}"/>
              </a:ext>
            </a:extLst>
          </p:cNvPr>
          <p:cNvSpPr/>
          <p:nvPr/>
        </p:nvSpPr>
        <p:spPr>
          <a:xfrm>
            <a:off x="7038923" y="3715223"/>
            <a:ext cx="428626" cy="428626"/>
          </a:xfrm>
          <a:prstGeom prst="donut">
            <a:avLst>
              <a:gd name="adj" fmla="val 5281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24A36BA7-22FB-469D-B027-DFCB9A99027D}"/>
              </a:ext>
            </a:extLst>
          </p:cNvPr>
          <p:cNvSpPr/>
          <p:nvPr/>
        </p:nvSpPr>
        <p:spPr>
          <a:xfrm>
            <a:off x="6906051" y="358235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88B15D-555F-45E2-9DBA-B543D7B19131}"/>
              </a:ext>
            </a:extLst>
          </p:cNvPr>
          <p:cNvCxnSpPr>
            <a:cxnSpLocks/>
          </p:cNvCxnSpPr>
          <p:nvPr/>
        </p:nvCxnSpPr>
        <p:spPr>
          <a:xfrm flipV="1">
            <a:off x="7253237" y="4276722"/>
            <a:ext cx="0" cy="1033387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4330AF5-6F28-41F3-B933-BD57D4B1BE61}"/>
              </a:ext>
            </a:extLst>
          </p:cNvPr>
          <p:cNvSpPr/>
          <p:nvPr/>
        </p:nvSpPr>
        <p:spPr>
          <a:xfrm>
            <a:off x="7191116" y="5284976"/>
            <a:ext cx="124240" cy="12424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DBC37B-DEC0-4978-AA7E-04982AF1E78E}"/>
              </a:ext>
            </a:extLst>
          </p:cNvPr>
          <p:cNvSpPr txBox="1"/>
          <p:nvPr/>
        </p:nvSpPr>
        <p:spPr>
          <a:xfrm>
            <a:off x="6283272" y="2300582"/>
            <a:ext cx="1990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ספטמבר 2016</a:t>
            </a: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208322-CE7A-49FF-B8CF-E2CBF42EC297}"/>
              </a:ext>
            </a:extLst>
          </p:cNvPr>
          <p:cNvSpPr/>
          <p:nvPr/>
        </p:nvSpPr>
        <p:spPr>
          <a:xfrm>
            <a:off x="9973274" y="3834286"/>
            <a:ext cx="190500" cy="1905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72764B24-761E-49CD-9D44-052E42CDFE65}"/>
              </a:ext>
            </a:extLst>
          </p:cNvPr>
          <p:cNvSpPr/>
          <p:nvPr/>
        </p:nvSpPr>
        <p:spPr>
          <a:xfrm>
            <a:off x="9854211" y="3715223"/>
            <a:ext cx="428626" cy="428626"/>
          </a:xfrm>
          <a:prstGeom prst="donut">
            <a:avLst>
              <a:gd name="adj" fmla="val 5281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7927EFC2-16FD-4C7C-9303-2BD9B77CE266}"/>
              </a:ext>
            </a:extLst>
          </p:cNvPr>
          <p:cNvSpPr/>
          <p:nvPr/>
        </p:nvSpPr>
        <p:spPr>
          <a:xfrm>
            <a:off x="9721339" y="358235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9CA0FC4-B78B-4D2A-A6FB-35E194DC3052}"/>
              </a:ext>
            </a:extLst>
          </p:cNvPr>
          <p:cNvCxnSpPr>
            <a:cxnSpLocks/>
          </p:cNvCxnSpPr>
          <p:nvPr/>
        </p:nvCxnSpPr>
        <p:spPr>
          <a:xfrm flipV="1">
            <a:off x="10068525" y="2548964"/>
            <a:ext cx="0" cy="1033387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A9F3166-ABBE-4D99-8D7D-D0B15708F65C}"/>
              </a:ext>
            </a:extLst>
          </p:cNvPr>
          <p:cNvSpPr/>
          <p:nvPr/>
        </p:nvSpPr>
        <p:spPr>
          <a:xfrm>
            <a:off x="10006404" y="2502608"/>
            <a:ext cx="124240" cy="12424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68D3D-F3F2-454B-8D9C-E8FBD69995F3}"/>
              </a:ext>
            </a:extLst>
          </p:cNvPr>
          <p:cNvSpPr txBox="1"/>
          <p:nvPr/>
        </p:nvSpPr>
        <p:spPr>
          <a:xfrm>
            <a:off x="9310831" y="4316828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EE0996-4AFA-4E10-9EF9-A3A63F2FA6F9}"/>
              </a:ext>
            </a:extLst>
          </p:cNvPr>
          <p:cNvSpPr txBox="1"/>
          <p:nvPr/>
        </p:nvSpPr>
        <p:spPr>
          <a:xfrm>
            <a:off x="602568" y="4993574"/>
            <a:ext cx="199158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he-IL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ביצוע המתקפה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84D693-4D30-4BD5-86F0-07B2FA8025CA}"/>
              </a:ext>
            </a:extLst>
          </p:cNvPr>
          <p:cNvSpPr txBox="1"/>
          <p:nvPr/>
        </p:nvSpPr>
        <p:spPr>
          <a:xfrm>
            <a:off x="2706646" y="1229572"/>
            <a:ext cx="329484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התגלה כי המידע האישי של המשתמשים מוצע למכירה ב-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Darknet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E8EF3C-8FF7-4FDF-95D3-8A4246AFDFB3}"/>
              </a:ext>
            </a:extLst>
          </p:cNvPr>
          <p:cNvSpPr txBox="1"/>
          <p:nvPr/>
        </p:nvSpPr>
        <p:spPr>
          <a:xfrm>
            <a:off x="8554329" y="1161544"/>
            <a:ext cx="31506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he-IL"/>
            </a:defPPr>
            <a:lvl1pPr algn="ctr" rtl="1">
              <a:defRPr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sz="2400" dirty="0">
                <a:solidFill>
                  <a:schemeClr val="bg1"/>
                </a:solidFill>
              </a:rPr>
              <a:t>המתקפה שיבשה את תהליך הרכישה של </a:t>
            </a:r>
            <a:r>
              <a:rPr lang="en-US" sz="2400" dirty="0">
                <a:solidFill>
                  <a:schemeClr val="bg1"/>
                </a:solidFill>
              </a:rPr>
              <a:t>yahoo</a:t>
            </a:r>
            <a:r>
              <a:rPr lang="he-IL" sz="2400" dirty="0">
                <a:solidFill>
                  <a:schemeClr val="bg1"/>
                </a:solidFill>
              </a:rPr>
              <a:t> ע"י חברת </a:t>
            </a:r>
            <a:r>
              <a:rPr lang="en-US" sz="2400" dirty="0">
                <a:solidFill>
                  <a:schemeClr val="bg1"/>
                </a:solidFill>
              </a:rPr>
              <a:t>Verizon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513F5C-F16A-4640-BF44-5134A3DFAB0B}"/>
              </a:ext>
            </a:extLst>
          </p:cNvPr>
          <p:cNvSpPr txBox="1"/>
          <p:nvPr/>
        </p:nvSpPr>
        <p:spPr>
          <a:xfrm>
            <a:off x="5553845" y="5409216"/>
            <a:ext cx="33688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he-IL"/>
            </a:defPPr>
            <a:lvl1pPr algn="ctr" rtl="1">
              <a:defRPr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Yahoo</a:t>
            </a:r>
            <a:r>
              <a:rPr lang="he-IL" sz="2400" dirty="0">
                <a:solidFill>
                  <a:schemeClr val="bg1"/>
                </a:solidFill>
              </a:rPr>
              <a:t> הודיעה כי הפריצה התקיימה והמידע האישי של 500 מיליון משתמשים דלף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83246EB-2F9D-460F-8092-FD2F104976B6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A661577-774B-4C56-9755-6AE1798A7AA1}"/>
              </a:ext>
            </a:extLst>
          </p:cNvPr>
          <p:cNvSpPr/>
          <p:nvPr/>
        </p:nvSpPr>
        <p:spPr>
          <a:xfrm>
            <a:off x="1989989" y="35675"/>
            <a:ext cx="1904502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9E7A77-E628-49DA-A60F-04FF0A80C870}"/>
              </a:ext>
            </a:extLst>
          </p:cNvPr>
          <p:cNvSpPr txBox="1"/>
          <p:nvPr/>
        </p:nvSpPr>
        <p:spPr>
          <a:xfrm>
            <a:off x="9593273" y="296834"/>
            <a:ext cx="99340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F3512-3589-4571-BE76-DF94A6FFD2B9}"/>
              </a:ext>
            </a:extLst>
          </p:cNvPr>
          <p:cNvSpPr txBox="1"/>
          <p:nvPr/>
        </p:nvSpPr>
        <p:spPr>
          <a:xfrm>
            <a:off x="7927454" y="296834"/>
            <a:ext cx="111298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הנוזקות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051F6-5BFE-41DE-B072-061D349384F1}"/>
              </a:ext>
            </a:extLst>
          </p:cNvPr>
          <p:cNvSpPr txBox="1"/>
          <p:nvPr/>
        </p:nvSpPr>
        <p:spPr>
          <a:xfrm>
            <a:off x="6178809" y="296834"/>
            <a:ext cx="119580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מי תוקף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BCAE9D-1F3C-4412-9165-6E8E31364630}"/>
              </a:ext>
            </a:extLst>
          </p:cNvPr>
          <p:cNvSpPr txBox="1"/>
          <p:nvPr/>
        </p:nvSpPr>
        <p:spPr>
          <a:xfrm>
            <a:off x="4229934" y="296834"/>
            <a:ext cx="139603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סוג ארגונים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15F09-260C-44F9-AE0B-252592FF350B}"/>
              </a:ext>
            </a:extLst>
          </p:cNvPr>
          <p:cNvSpPr txBox="1"/>
          <p:nvPr/>
        </p:nvSpPr>
        <p:spPr>
          <a:xfrm>
            <a:off x="2202345" y="189113"/>
            <a:ext cx="1474750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ציר זמן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A3BBC7-0D78-437B-9E8D-21C47CDB0F4A}"/>
              </a:ext>
            </a:extLst>
          </p:cNvPr>
          <p:cNvSpPr txBox="1"/>
          <p:nvPr/>
        </p:nvSpPr>
        <p:spPr>
          <a:xfrm>
            <a:off x="70462" y="296836"/>
            <a:ext cx="157904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he-IL" dirty="0"/>
              <a:t>אופן התפתחות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30E35-B79D-4A36-80DE-1DFE0AC381C3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602A47-4D46-44CD-B255-F1BFC65F2749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FB814F-437D-42D1-BCD3-01513DA114D2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7EFAFE-352D-4144-BD9E-758C3BC63974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EEBDC4D-7C5C-4660-BE33-1E6C89699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2844C0F-9B9A-47F5-B054-B3EC41088CEE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8350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5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25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2" grpId="0"/>
      <p:bldP spid="24" grpId="0" animBg="1"/>
      <p:bldP spid="25" grpId="0" animBg="1"/>
      <p:bldP spid="26" grpId="0" animBg="1"/>
      <p:bldP spid="28" grpId="0" animBg="1"/>
      <p:bldP spid="29" grpId="0"/>
      <p:bldP spid="31" grpId="0" animBg="1"/>
      <p:bldP spid="32" grpId="0" animBg="1"/>
      <p:bldP spid="33" grpId="0" animBg="1"/>
      <p:bldP spid="35" grpId="0" animBg="1"/>
      <p:bldP spid="36" grpId="0"/>
      <p:bldP spid="38" grpId="0" animBg="1"/>
      <p:bldP spid="39" grpId="0" animBg="1"/>
      <p:bldP spid="40" grpId="0" animBg="1"/>
      <p:bldP spid="42" grpId="0" animBg="1"/>
      <p:bldP spid="43" grpId="0"/>
      <p:bldP spid="52" grpId="0"/>
      <p:bldP spid="53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9C16605-BFC3-4919-99EA-5F20794E19B9}"/>
              </a:ext>
            </a:extLst>
          </p:cNvPr>
          <p:cNvSpPr/>
          <p:nvPr/>
        </p:nvSpPr>
        <p:spPr>
          <a:xfrm>
            <a:off x="12702641" y="1530142"/>
            <a:ext cx="3642259" cy="1171852"/>
          </a:xfrm>
          <a:custGeom>
            <a:avLst/>
            <a:gdLst>
              <a:gd name="connsiteX0" fmla="*/ 0 w 3642259"/>
              <a:gd name="connsiteY0" fmla="*/ 0 h 1171852"/>
              <a:gd name="connsiteX1" fmla="*/ 3056333 w 3642259"/>
              <a:gd name="connsiteY1" fmla="*/ 0 h 1171852"/>
              <a:gd name="connsiteX2" fmla="*/ 3642259 w 3642259"/>
              <a:gd name="connsiteY2" fmla="*/ 585926 h 1171852"/>
              <a:gd name="connsiteX3" fmla="*/ 3056333 w 3642259"/>
              <a:gd name="connsiteY3" fmla="*/ 1171852 h 1171852"/>
              <a:gd name="connsiteX4" fmla="*/ 0 w 3642259"/>
              <a:gd name="connsiteY4" fmla="*/ 1171852 h 117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2259" h="1171852">
                <a:moveTo>
                  <a:pt x="0" y="0"/>
                </a:moveTo>
                <a:lnTo>
                  <a:pt x="3056333" y="0"/>
                </a:lnTo>
                <a:lnTo>
                  <a:pt x="3642259" y="585926"/>
                </a:lnTo>
                <a:lnTo>
                  <a:pt x="3056333" y="1171852"/>
                </a:lnTo>
                <a:lnTo>
                  <a:pt x="0" y="1171852"/>
                </a:lnTo>
                <a:close/>
              </a:path>
            </a:pathLst>
          </a:custGeom>
          <a:solidFill>
            <a:srgbClr val="264653"/>
          </a:solidFill>
          <a:ln w="19050">
            <a:solidFill>
              <a:schemeClr val="bg1"/>
            </a:solidFill>
          </a:ln>
          <a:effectLst>
            <a:outerShdw blurRad="215900" sx="114000" sy="114000" algn="ctr" rotWithShape="0">
              <a:prstClr val="black">
                <a:alpha val="39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he-IL"/>
          </a:p>
        </p:txBody>
      </p:sp>
      <p:sp>
        <p:nvSpPr>
          <p:cNvPr id="30" name="Arrow: Chevron 4">
            <a:extLst>
              <a:ext uri="{FF2B5EF4-FFF2-40B4-BE49-F238E27FC236}">
                <a16:creationId xmlns:a16="http://schemas.microsoft.com/office/drawing/2014/main" id="{97384048-EF76-4294-8E01-36F961ED8CA9}"/>
              </a:ext>
            </a:extLst>
          </p:cNvPr>
          <p:cNvSpPr txBox="1"/>
          <p:nvPr/>
        </p:nvSpPr>
        <p:spPr>
          <a:xfrm>
            <a:off x="12701939" y="1530142"/>
            <a:ext cx="3057035" cy="1171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8016" tIns="42672" rIns="42672" bIns="42672" numCol="1" spcCol="1270" anchor="ctr" anchorCtr="0">
            <a:noAutofit/>
          </a:bodyPr>
          <a:lstStyle/>
          <a:p>
            <a:pPr marL="0" lvl="0" indent="0" algn="ctr" defTabSz="14224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b="1" u="none" kern="1200" dirty="0"/>
              <a:t>Reconnaissance</a:t>
            </a:r>
            <a:endParaRPr lang="he-IL" sz="2900" u="none" kern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C260E-B07E-4A7D-B017-CCEEE6DC8F9E}"/>
              </a:ext>
            </a:extLst>
          </p:cNvPr>
          <p:cNvSpPr txBox="1"/>
          <p:nvPr/>
        </p:nvSpPr>
        <p:spPr>
          <a:xfrm>
            <a:off x="952500" y="2769348"/>
            <a:ext cx="997296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ברגע שההאקר זיהה חשבונות "מעניינים", הוא השתמש </a:t>
            </a:r>
          </a:p>
          <a:p>
            <a:pPr lvl="0" algn="r" rtl="1"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ב-</a:t>
            </a:r>
            <a:r>
              <a:rPr lang="en-US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Cookies</a:t>
            </a: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ע"מ להשיג גישה לחשבונות האי-מייל של המשתמשים מבלי הצורך בסיסמה.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FD4BF-A9BF-49E9-933B-A3E9060BE2E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A17829-EE54-48C3-A8D9-32FAC798F1C6}"/>
              </a:ext>
            </a:extLst>
          </p:cNvPr>
          <p:cNvSpPr/>
          <p:nvPr/>
        </p:nvSpPr>
        <p:spPr>
          <a:xfrm>
            <a:off x="70462" y="35675"/>
            <a:ext cx="2672738" cy="861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6837E-BACB-4141-8F2E-3972F49B7283}"/>
              </a:ext>
            </a:extLst>
          </p:cNvPr>
          <p:cNvSpPr txBox="1"/>
          <p:nvPr/>
        </p:nvSpPr>
        <p:spPr>
          <a:xfrm>
            <a:off x="9676923" y="296834"/>
            <a:ext cx="99340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התקיפה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B7BE9-FD10-4894-A3D9-E2BC21B9519E}"/>
              </a:ext>
            </a:extLst>
          </p:cNvPr>
          <p:cNvSpPr txBox="1"/>
          <p:nvPr/>
        </p:nvSpPr>
        <p:spPr>
          <a:xfrm>
            <a:off x="8094750" y="296834"/>
            <a:ext cx="111298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הנוזקות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A8F7A-558D-4A70-BAC4-78ED50C1913C}"/>
              </a:ext>
            </a:extLst>
          </p:cNvPr>
          <p:cNvSpPr txBox="1"/>
          <p:nvPr/>
        </p:nvSpPr>
        <p:spPr>
          <a:xfrm>
            <a:off x="6429751" y="296834"/>
            <a:ext cx="119580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מי תוקף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5A1D7-3766-4B30-85E6-D4FCAA95E45C}"/>
              </a:ext>
            </a:extLst>
          </p:cNvPr>
          <p:cNvSpPr txBox="1"/>
          <p:nvPr/>
        </p:nvSpPr>
        <p:spPr>
          <a:xfrm>
            <a:off x="4564522" y="296834"/>
            <a:ext cx="139603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סוג ארגונים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64E2D-2E2A-40A2-91AE-1FE6CEC68DBA}"/>
              </a:ext>
            </a:extLst>
          </p:cNvPr>
          <p:cNvSpPr txBox="1"/>
          <p:nvPr/>
        </p:nvSpPr>
        <p:spPr>
          <a:xfrm>
            <a:off x="3212393" y="296834"/>
            <a:ext cx="882936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ציר זמן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63FC-5FC8-4812-8274-FD8021F51BE5}"/>
              </a:ext>
            </a:extLst>
          </p:cNvPr>
          <p:cNvSpPr txBox="1"/>
          <p:nvPr/>
        </p:nvSpPr>
        <p:spPr>
          <a:xfrm>
            <a:off x="70462" y="189114"/>
            <a:ext cx="2672738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אופן התפתחות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994D0-8414-4D88-A55D-E9EC7F8512D7}"/>
              </a:ext>
            </a:extLst>
          </p:cNvPr>
          <p:cNvSpPr txBox="1"/>
          <p:nvPr/>
        </p:nvSpPr>
        <p:spPr>
          <a:xfrm>
            <a:off x="970608" y="4441542"/>
            <a:ext cx="997296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lvl="0" algn="r" rtl="1">
              <a:defRPr sz="360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defRPr>
            </a:lvl1pPr>
          </a:lstStyle>
          <a:p>
            <a:r>
              <a:rPr lang="he-IL" sz="3200" dirty="0"/>
              <a:t>וכן הצליח לשחזר גישה לחשבונות אחרים של אותם המשתמשים (שירות שכחתי סיסמא).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9DC7B-E066-4267-90ED-D6CFEE2AFAFD}"/>
              </a:ext>
            </a:extLst>
          </p:cNvPr>
          <p:cNvSpPr txBox="1"/>
          <p:nvPr/>
        </p:nvSpPr>
        <p:spPr>
          <a:xfrm>
            <a:off x="11139516" y="296834"/>
            <a:ext cx="105248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he-IL" dirty="0"/>
              <a:t>הארגון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BFF6D5-6BFF-483E-9CE9-311D0D3F108E}"/>
              </a:ext>
            </a:extLst>
          </p:cNvPr>
          <p:cNvGrpSpPr/>
          <p:nvPr/>
        </p:nvGrpSpPr>
        <p:grpSpPr>
          <a:xfrm>
            <a:off x="149957" y="6129951"/>
            <a:ext cx="1499549" cy="709577"/>
            <a:chOff x="149957" y="6129951"/>
            <a:chExt cx="1499549" cy="7095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B0A1EF-B958-4559-B161-1641776F9967}"/>
                </a:ext>
              </a:extLst>
            </p:cNvPr>
            <p:cNvSpPr/>
            <p:nvPr/>
          </p:nvSpPr>
          <p:spPr>
            <a:xfrm>
              <a:off x="149957" y="6228125"/>
              <a:ext cx="1499549" cy="5238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9CE35B-8B40-4D35-91E9-CBC10F683527}"/>
                </a:ext>
              </a:extLst>
            </p:cNvPr>
            <p:cNvGrpSpPr/>
            <p:nvPr/>
          </p:nvGrpSpPr>
          <p:grpSpPr>
            <a:xfrm>
              <a:off x="149957" y="6129951"/>
              <a:ext cx="1499549" cy="709577"/>
              <a:chOff x="1041149" y="2519802"/>
              <a:chExt cx="3965417" cy="187641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7CF5E6D-00C7-4734-8B87-B772A0727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65087" y="2519802"/>
                <a:ext cx="3335840" cy="187641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E73B04F-2247-456D-B0E0-CACE75E37BE6}"/>
                  </a:ext>
                </a:extLst>
              </p:cNvPr>
              <p:cNvSpPr/>
              <p:nvPr/>
            </p:nvSpPr>
            <p:spPr>
              <a:xfrm>
                <a:off x="1041149" y="2779415"/>
                <a:ext cx="3965417" cy="1385180"/>
              </a:xfrm>
              <a:prstGeom prst="rect">
                <a:avLst/>
              </a:prstGeom>
              <a:noFill/>
              <a:ln w="57150">
                <a:solidFill>
                  <a:srgbClr val="3C0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C55342-F551-4FBA-9514-0DFC902DF777}"/>
              </a:ext>
            </a:extLst>
          </p:cNvPr>
          <p:cNvSpPr txBox="1"/>
          <p:nvPr/>
        </p:nvSpPr>
        <p:spPr>
          <a:xfrm>
            <a:off x="1266533" y="1589597"/>
            <a:ext cx="965893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defRPr/>
            </a:pPr>
            <a:r>
              <a:rPr lang="he-IL" sz="3200" dirty="0">
                <a:solidFill>
                  <a:prstClr val="white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התוקף השיג </a:t>
            </a: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קוד של החברה, שאיפשר לו יצירת</a:t>
            </a:r>
            <a:r>
              <a:rPr lang="en-US" sz="3200" dirty="0">
                <a:solidFill>
                  <a:srgbClr val="FFC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Cookies</a:t>
            </a:r>
            <a:r>
              <a:rPr lang="en-US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he-IL" sz="32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המאפשרת גישה לחשבונות ללא סיסמה.</a:t>
            </a:r>
          </a:p>
        </p:txBody>
      </p:sp>
    </p:spTree>
    <p:extLst>
      <p:ext uri="{BB962C8B-B14F-4D97-AF65-F5344CB8AC3E}">
        <p14:creationId xmlns:p14="http://schemas.microsoft.com/office/powerpoint/2010/main" val="688405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5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</TotalTime>
  <Words>790</Words>
  <Application>Microsoft Office PowerPoint</Application>
  <PresentationFormat>Widescreen</PresentationFormat>
  <Paragraphs>176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Alef</vt:lpstr>
      <vt:lpstr>Sora</vt:lpstr>
      <vt:lpstr>Secular One</vt:lpstr>
      <vt:lpstr>Aharoni</vt:lpstr>
      <vt:lpstr>Calibri Light</vt:lpstr>
      <vt:lpstr>Arial</vt:lpstr>
      <vt:lpstr>Montserrat</vt:lpstr>
      <vt:lpstr>Century Gothic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Ofir Gerbi</dc:creator>
  <cp:lastModifiedBy>Ofir Gerbi</cp:lastModifiedBy>
  <cp:revision>1</cp:revision>
  <dcterms:created xsi:type="dcterms:W3CDTF">2021-05-10T19:30:07Z</dcterms:created>
  <dcterms:modified xsi:type="dcterms:W3CDTF">2022-04-07T09:51:13Z</dcterms:modified>
</cp:coreProperties>
</file>